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7"/>
  </p:notesMasterIdLst>
  <p:handoutMasterIdLst>
    <p:handoutMasterId r:id="rId28"/>
  </p:handoutMasterIdLst>
  <p:sldIdLst>
    <p:sldId id="512" r:id="rId2"/>
    <p:sldId id="513" r:id="rId3"/>
    <p:sldId id="514" r:id="rId4"/>
    <p:sldId id="531" r:id="rId5"/>
    <p:sldId id="532" r:id="rId6"/>
    <p:sldId id="545" r:id="rId7"/>
    <p:sldId id="535" r:id="rId8"/>
    <p:sldId id="536" r:id="rId9"/>
    <p:sldId id="537" r:id="rId10"/>
    <p:sldId id="538" r:id="rId11"/>
    <p:sldId id="539" r:id="rId12"/>
    <p:sldId id="540" r:id="rId13"/>
    <p:sldId id="546" r:id="rId14"/>
    <p:sldId id="547" r:id="rId15"/>
    <p:sldId id="549" r:id="rId16"/>
    <p:sldId id="550" r:id="rId17"/>
    <p:sldId id="543" r:id="rId18"/>
    <p:sldId id="553" r:id="rId19"/>
    <p:sldId id="554" r:id="rId20"/>
    <p:sldId id="555" r:id="rId21"/>
    <p:sldId id="556" r:id="rId22"/>
    <p:sldId id="559" r:id="rId23"/>
    <p:sldId id="560" r:id="rId24"/>
    <p:sldId id="561" r:id="rId25"/>
    <p:sldId id="562" r:id="rId26"/>
  </p:sldIdLst>
  <p:sldSz cx="9144000" cy="6858000" type="screen4x3"/>
  <p:notesSz cx="6662738" cy="9866313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sz="1200" kern="1200">
        <a:solidFill>
          <a:srgbClr val="FFFF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rgbClr val="FFFF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rgbClr val="FFFF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rgbClr val="FFFF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rgbClr val="FFFF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FFFF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FFFF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FFFF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FFFF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00"/>
    <a:srgbClr val="FEE9CE"/>
    <a:srgbClr val="D3AC1B"/>
    <a:srgbClr val="CC9900"/>
    <a:srgbClr val="CCCC00"/>
    <a:srgbClr val="66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3379" autoAdjust="0"/>
    <p:restoredTop sz="94728" autoAdjust="0"/>
  </p:normalViewPr>
  <p:slideViewPr>
    <p:cSldViewPr>
      <p:cViewPr varScale="1">
        <p:scale>
          <a:sx n="97" d="100"/>
          <a:sy n="97" d="100"/>
        </p:scale>
        <p:origin x="-11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/>
      <dgm:spPr/>
      <dgm:t>
        <a:bodyPr/>
        <a:lstStyle/>
        <a:p>
          <a:r>
            <a:rPr lang="it-IT" dirty="0" smtClean="0"/>
            <a:t>ACCESSO	</a:t>
          </a:r>
          <a:endParaRPr lang="it-IT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/>
      <dgm:spPr/>
      <dgm:t>
        <a:bodyPr/>
        <a:lstStyle/>
        <a:p>
          <a:r>
            <a:rPr lang="it-IT" dirty="0" smtClean="0"/>
            <a:t>ISPEZIONI	</a:t>
          </a:r>
          <a:endParaRPr lang="it-IT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03D2A3DF-F5F4-47C8-A964-57C63C17D91F}">
      <dgm:prSet phldrT="[Testo]"/>
      <dgm:spPr/>
      <dgm:t>
        <a:bodyPr/>
        <a:lstStyle/>
        <a:p>
          <a:r>
            <a:rPr lang="it-IT" dirty="0" smtClean="0"/>
            <a:t>VERIFICHE</a:t>
          </a:r>
          <a:endParaRPr lang="it-IT" dirty="0"/>
        </a:p>
      </dgm:t>
    </dgm:pt>
    <dgm:pt modelId="{C6401C09-473A-48D7-ADB9-85D019A2CFC4}" type="parTrans" cxnId="{79031930-1E53-4B65-8466-3CFB854CB773}">
      <dgm:prSet/>
      <dgm:spPr/>
      <dgm:t>
        <a:bodyPr/>
        <a:lstStyle/>
        <a:p>
          <a:endParaRPr lang="it-IT"/>
        </a:p>
      </dgm:t>
    </dgm:pt>
    <dgm:pt modelId="{6A351D61-C41D-4985-885A-C4C42F619C4B}" type="sibTrans" cxnId="{79031930-1E53-4B65-8466-3CFB854CB773}">
      <dgm:prSet/>
      <dgm:spPr/>
      <dgm:t>
        <a:bodyPr/>
        <a:lstStyle/>
        <a:p>
          <a:endParaRPr lang="it-IT"/>
        </a:p>
      </dgm:t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3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3">
        <dgm:presLayoutVars>
          <dgm:bulletEnabled val="1"/>
        </dgm:presLayoutVars>
      </dgm:prSet>
      <dgm:spPr/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3">
        <dgm:presLayoutVars>
          <dgm:bulletEnabled val="1"/>
        </dgm:presLayoutVars>
      </dgm:prSet>
      <dgm:spPr/>
    </dgm:pt>
    <dgm:pt modelId="{FCE28A27-F5E5-4C04-96D6-E4EEE9431635}" type="pres">
      <dgm:prSet presAssocID="{0163D7E9-D04E-4954-9D7B-626B08F2D770}" presName="spaceBetweenRectangles" presStyleCnt="0"/>
      <dgm:spPr/>
    </dgm:pt>
    <dgm:pt modelId="{1010D0F8-F8C7-4381-A558-AD2156E6DDD4}" type="pres">
      <dgm:prSet presAssocID="{03D2A3DF-F5F4-47C8-A964-57C63C17D91F}" presName="parentLin" presStyleCnt="0"/>
      <dgm:spPr/>
    </dgm:pt>
    <dgm:pt modelId="{17A44ABC-360D-4945-9387-84D7077CC060}" type="pres">
      <dgm:prSet presAssocID="{03D2A3DF-F5F4-47C8-A964-57C63C17D91F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DD6C497B-384C-4495-AA18-ADBB67F5C2A2}" type="pres">
      <dgm:prSet presAssocID="{03D2A3DF-F5F4-47C8-A964-57C63C17D91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DF3880-7786-4827-AE49-34C911A0ECD7}" type="pres">
      <dgm:prSet presAssocID="{03D2A3DF-F5F4-47C8-A964-57C63C17D91F}" presName="negativeSpace" presStyleCnt="0"/>
      <dgm:spPr/>
    </dgm:pt>
    <dgm:pt modelId="{FF1118D7-17C3-490F-BDEE-694F34EC5AE3}" type="pres">
      <dgm:prSet presAssocID="{03D2A3DF-F5F4-47C8-A964-57C63C17D9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B8625B-AF76-4657-8A0F-87320CF8071F}" type="presOf" srcId="{151E1F29-A5CA-4BB5-825B-D2070FD35AD0}" destId="{EB1DB62A-DCE1-4BC0-97CD-0DC337BD8812}" srcOrd="0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2356D439-1DDA-4F23-9402-B83D75AB97D8}" type="presOf" srcId="{5F318CB7-9BCA-41B0-9348-1A42ABC99A40}" destId="{7AFB0277-2C5D-4689-89AB-268D088B6CFE}" srcOrd="1" destOrd="0" presId="urn:microsoft.com/office/officeart/2005/8/layout/list1"/>
    <dgm:cxn modelId="{AB73E1C8-A673-44B8-9302-2CDEAA8F09DA}" type="presOf" srcId="{03D2A3DF-F5F4-47C8-A964-57C63C17D91F}" destId="{DD6C497B-384C-4495-AA18-ADBB67F5C2A2}" srcOrd="1" destOrd="0" presId="urn:microsoft.com/office/officeart/2005/8/layout/list1"/>
    <dgm:cxn modelId="{477D78ED-E691-4166-B154-7ED73A141994}" type="presOf" srcId="{151E1F29-A5CA-4BB5-825B-D2070FD35AD0}" destId="{F1799531-A764-400D-B97B-C05AD4CC946D}" srcOrd="1" destOrd="0" presId="urn:microsoft.com/office/officeart/2005/8/layout/list1"/>
    <dgm:cxn modelId="{AEBC81EC-1B3F-4B30-8A65-7A03CF9365CB}" type="presOf" srcId="{03D2A3DF-F5F4-47C8-A964-57C63C17D91F}" destId="{17A44ABC-360D-4945-9387-84D7077CC060}" srcOrd="0" destOrd="0" presId="urn:microsoft.com/office/officeart/2005/8/layout/list1"/>
    <dgm:cxn modelId="{B1B6BC68-8449-484C-87EE-B35207B757A1}" type="presOf" srcId="{5F318CB7-9BCA-41B0-9348-1A42ABC99A40}" destId="{9DA01827-59E0-4ADE-B20B-DBA8EAE064A0}" srcOrd="0" destOrd="0" presId="urn:microsoft.com/office/officeart/2005/8/layout/list1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9B0503BB-9702-4BFE-80F6-F073DD4E75C5}" type="presOf" srcId="{E6401511-F69F-4FA7-9B46-67B3AA717008}" destId="{53290A82-24BA-488D-B656-6602158B4DFB}" srcOrd="0" destOrd="0" presId="urn:microsoft.com/office/officeart/2005/8/layout/list1"/>
    <dgm:cxn modelId="{79031930-1E53-4B65-8466-3CFB854CB773}" srcId="{E6401511-F69F-4FA7-9B46-67B3AA717008}" destId="{03D2A3DF-F5F4-47C8-A964-57C63C17D91F}" srcOrd="2" destOrd="0" parTransId="{C6401C09-473A-48D7-ADB9-85D019A2CFC4}" sibTransId="{6A351D61-C41D-4985-885A-C4C42F619C4B}"/>
    <dgm:cxn modelId="{5D578D79-E72F-4D28-A2CF-5FAFBF955DA3}" type="presParOf" srcId="{53290A82-24BA-488D-B656-6602158B4DFB}" destId="{76ACC14B-77C5-4C24-BAF3-5176CD18E565}" srcOrd="0" destOrd="0" presId="urn:microsoft.com/office/officeart/2005/8/layout/list1"/>
    <dgm:cxn modelId="{E06386B2-B4F3-40FF-9F4E-FC3ADF4CF463}" type="presParOf" srcId="{76ACC14B-77C5-4C24-BAF3-5176CD18E565}" destId="{EB1DB62A-DCE1-4BC0-97CD-0DC337BD8812}" srcOrd="0" destOrd="0" presId="urn:microsoft.com/office/officeart/2005/8/layout/list1"/>
    <dgm:cxn modelId="{1084ABE0-ED8D-4119-AC1E-1F5215D853AD}" type="presParOf" srcId="{76ACC14B-77C5-4C24-BAF3-5176CD18E565}" destId="{F1799531-A764-400D-B97B-C05AD4CC946D}" srcOrd="1" destOrd="0" presId="urn:microsoft.com/office/officeart/2005/8/layout/list1"/>
    <dgm:cxn modelId="{E3C55E94-DBB6-4829-A294-314220F3B041}" type="presParOf" srcId="{53290A82-24BA-488D-B656-6602158B4DFB}" destId="{AB43F9E2-C731-4F14-A69B-4D9DB7DC2D70}" srcOrd="1" destOrd="0" presId="urn:microsoft.com/office/officeart/2005/8/layout/list1"/>
    <dgm:cxn modelId="{3F3745B1-B8E4-421D-B133-252DDB5AF9B6}" type="presParOf" srcId="{53290A82-24BA-488D-B656-6602158B4DFB}" destId="{E8599CC4-5387-4883-8554-E11F54781AB2}" srcOrd="2" destOrd="0" presId="urn:microsoft.com/office/officeart/2005/8/layout/list1"/>
    <dgm:cxn modelId="{FC375526-6724-402B-B414-0C81B5F90594}" type="presParOf" srcId="{53290A82-24BA-488D-B656-6602158B4DFB}" destId="{0586A822-A98E-4D8C-BAF7-855D6D71D8C8}" srcOrd="3" destOrd="0" presId="urn:microsoft.com/office/officeart/2005/8/layout/list1"/>
    <dgm:cxn modelId="{6AE4CCA4-E24A-4EE6-85DA-EB402C81033C}" type="presParOf" srcId="{53290A82-24BA-488D-B656-6602158B4DFB}" destId="{73930E2B-7894-4F29-8378-56972964B90C}" srcOrd="4" destOrd="0" presId="urn:microsoft.com/office/officeart/2005/8/layout/list1"/>
    <dgm:cxn modelId="{18BD972D-887B-444D-BB04-BB0909F21EA6}" type="presParOf" srcId="{73930E2B-7894-4F29-8378-56972964B90C}" destId="{9DA01827-59E0-4ADE-B20B-DBA8EAE064A0}" srcOrd="0" destOrd="0" presId="urn:microsoft.com/office/officeart/2005/8/layout/list1"/>
    <dgm:cxn modelId="{B8CC753C-EBA5-4E4A-8257-D36D35ED75B9}" type="presParOf" srcId="{73930E2B-7894-4F29-8378-56972964B90C}" destId="{7AFB0277-2C5D-4689-89AB-268D088B6CFE}" srcOrd="1" destOrd="0" presId="urn:microsoft.com/office/officeart/2005/8/layout/list1"/>
    <dgm:cxn modelId="{40D87708-1D52-4D99-9DE3-264DA1E8072F}" type="presParOf" srcId="{53290A82-24BA-488D-B656-6602158B4DFB}" destId="{21E34689-2183-427A-96E7-9271C2FB4537}" srcOrd="5" destOrd="0" presId="urn:microsoft.com/office/officeart/2005/8/layout/list1"/>
    <dgm:cxn modelId="{07993A93-0D8C-41AB-8AA0-61D2FDCC7393}" type="presParOf" srcId="{53290A82-24BA-488D-B656-6602158B4DFB}" destId="{68673884-88D1-4A26-A302-168661133441}" srcOrd="6" destOrd="0" presId="urn:microsoft.com/office/officeart/2005/8/layout/list1"/>
    <dgm:cxn modelId="{172AB8D8-9F61-4EB0-B8AD-C26F07A9F8B4}" type="presParOf" srcId="{53290A82-24BA-488D-B656-6602158B4DFB}" destId="{FCE28A27-F5E5-4C04-96D6-E4EEE9431635}" srcOrd="7" destOrd="0" presId="urn:microsoft.com/office/officeart/2005/8/layout/list1"/>
    <dgm:cxn modelId="{0F0B4821-96ED-4551-87BC-86C96AB0DD73}" type="presParOf" srcId="{53290A82-24BA-488D-B656-6602158B4DFB}" destId="{1010D0F8-F8C7-4381-A558-AD2156E6DDD4}" srcOrd="8" destOrd="0" presId="urn:microsoft.com/office/officeart/2005/8/layout/list1"/>
    <dgm:cxn modelId="{C4D72037-A83D-4226-BE5A-A5C95280B20D}" type="presParOf" srcId="{1010D0F8-F8C7-4381-A558-AD2156E6DDD4}" destId="{17A44ABC-360D-4945-9387-84D7077CC060}" srcOrd="0" destOrd="0" presId="urn:microsoft.com/office/officeart/2005/8/layout/list1"/>
    <dgm:cxn modelId="{E94572C6-033F-407D-AE56-11719CA3E771}" type="presParOf" srcId="{1010D0F8-F8C7-4381-A558-AD2156E6DDD4}" destId="{DD6C497B-384C-4495-AA18-ADBB67F5C2A2}" srcOrd="1" destOrd="0" presId="urn:microsoft.com/office/officeart/2005/8/layout/list1"/>
    <dgm:cxn modelId="{52146C82-7F39-40E1-938F-8192CC05BFA8}" type="presParOf" srcId="{53290A82-24BA-488D-B656-6602158B4DFB}" destId="{62DF3880-7786-4827-AE49-34C911A0ECD7}" srcOrd="9" destOrd="0" presId="urn:microsoft.com/office/officeart/2005/8/layout/list1"/>
    <dgm:cxn modelId="{F3143CAF-A75A-4150-A1FF-A06F4BCFA4D1}" type="presParOf" srcId="{53290A82-24BA-488D-B656-6602158B4DFB}" destId="{FF1118D7-17C3-490F-BDEE-694F34EC5A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 custT="1"/>
      <dgm:spPr/>
      <dgm:t>
        <a:bodyPr/>
        <a:lstStyle/>
        <a:p>
          <a:r>
            <a:rPr lang="it-IT" sz="2400" dirty="0" smtClean="0"/>
            <a:t>Non esiste tipizzazione legale delle circostanze legittimanti</a:t>
          </a:r>
          <a:r>
            <a:rPr lang="it-IT" sz="2100" dirty="0" smtClean="0"/>
            <a:t>	</a:t>
          </a:r>
          <a:endParaRPr lang="it-IT" sz="2100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 custT="1"/>
      <dgm:spPr/>
      <dgm:t>
        <a:bodyPr/>
        <a:lstStyle/>
        <a:p>
          <a:r>
            <a:rPr lang="it-IT" sz="2400" dirty="0" smtClean="0"/>
            <a:t>Non è subordinato all’avvio di una verifica fiscale</a:t>
          </a:r>
          <a:endParaRPr lang="it-IT" sz="2400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787B161A-ABFF-4502-98E9-BFDEE64764F3}">
      <dgm:prSet custT="1"/>
      <dgm:spPr/>
      <dgm:t>
        <a:bodyPr/>
        <a:lstStyle/>
        <a:p>
          <a:r>
            <a:rPr lang="it-IT" sz="2300" dirty="0" smtClean="0"/>
            <a:t>Nella nuova formulazione normativa non esiste il riferimento ad un’attività di verifica</a:t>
          </a:r>
          <a:endParaRPr lang="it-IT" sz="2300" dirty="0"/>
        </a:p>
      </dgm:t>
    </dgm:pt>
    <dgm:pt modelId="{2C1A70AA-27A3-4C60-84A9-593B1EC5415B}" type="parTrans" cxnId="{362C8902-D136-4B63-A364-CDFD070B87EF}">
      <dgm:prSet/>
      <dgm:spPr/>
      <dgm:t>
        <a:bodyPr/>
        <a:lstStyle/>
        <a:p>
          <a:endParaRPr lang="it-IT"/>
        </a:p>
      </dgm:t>
    </dgm:pt>
    <dgm:pt modelId="{980FB517-D88A-4716-879C-D2A4C0B919E3}" type="sibTrans" cxnId="{362C8902-D136-4B63-A364-CDFD070B87EF}">
      <dgm:prSet/>
      <dgm:spPr/>
      <dgm:t>
        <a:bodyPr/>
        <a:lstStyle/>
        <a:p>
          <a:endParaRPr lang="it-IT"/>
        </a:p>
      </dgm:t>
    </dgm:pt>
    <dgm:pt modelId="{F2607696-7F5C-4838-A96F-7A483B8495FA}">
      <dgm:prSet/>
      <dgm:spPr/>
      <dgm:t>
        <a:bodyPr/>
        <a:lstStyle/>
        <a:p>
          <a:r>
            <a:rPr lang="it-IT" dirty="0" smtClean="0"/>
            <a:t>Si procede quando risulti utile, opportuno e consigliabile per conoscere la reale capacità contributiva del soggetto	</a:t>
          </a:r>
          <a:endParaRPr lang="it-IT" dirty="0"/>
        </a:p>
      </dgm:t>
    </dgm:pt>
    <dgm:pt modelId="{B2D5777C-56E2-42D3-BC1A-A8D42CBED22A}" type="parTrans" cxnId="{73F44A87-71C2-43CB-B301-C6BBA32D1B72}">
      <dgm:prSet/>
      <dgm:spPr/>
      <dgm:t>
        <a:bodyPr/>
        <a:lstStyle/>
        <a:p>
          <a:endParaRPr lang="it-IT"/>
        </a:p>
      </dgm:t>
    </dgm:pt>
    <dgm:pt modelId="{D2C2A5C2-1976-4580-9D10-4D26C3759757}" type="sibTrans" cxnId="{73F44A87-71C2-43CB-B301-C6BBA32D1B72}">
      <dgm:prSet/>
      <dgm:spPr/>
      <dgm:t>
        <a:bodyPr/>
        <a:lstStyle/>
        <a:p>
          <a:endParaRPr lang="it-IT"/>
        </a:p>
      </dgm:t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2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2" custScaleX="118527" custScaleY="161922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2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2" custScaleX="120250" custScaleY="13271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F44A87-71C2-43CB-B301-C6BBA32D1B72}" srcId="{151E1F29-A5CA-4BB5-825B-D2070FD35AD0}" destId="{F2607696-7F5C-4838-A96F-7A483B8495FA}" srcOrd="0" destOrd="0" parTransId="{B2D5777C-56E2-42D3-BC1A-A8D42CBED22A}" sibTransId="{D2C2A5C2-1976-4580-9D10-4D26C3759757}"/>
    <dgm:cxn modelId="{AE3DECA0-9695-4210-B925-C406A739BCD3}" type="presOf" srcId="{5F318CB7-9BCA-41B0-9348-1A42ABC99A40}" destId="{9DA01827-59E0-4ADE-B20B-DBA8EAE064A0}" srcOrd="0" destOrd="0" presId="urn:microsoft.com/office/officeart/2005/8/layout/list1"/>
    <dgm:cxn modelId="{490D9EFE-6CCE-42CF-8FC3-00A6D2024718}" type="presOf" srcId="{F2607696-7F5C-4838-A96F-7A483B8495FA}" destId="{E8599CC4-5387-4883-8554-E11F54781AB2}" srcOrd="0" destOrd="0" presId="urn:microsoft.com/office/officeart/2005/8/layout/list1"/>
    <dgm:cxn modelId="{8BA5E46D-D5D1-456A-94EC-B6826D01C32F}" type="presOf" srcId="{E6401511-F69F-4FA7-9B46-67B3AA717008}" destId="{53290A82-24BA-488D-B656-6602158B4DFB}" srcOrd="0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23D70A9D-E097-49A8-A393-AA873C6C54BA}" type="presOf" srcId="{5F318CB7-9BCA-41B0-9348-1A42ABC99A40}" destId="{7AFB0277-2C5D-4689-89AB-268D088B6CFE}" srcOrd="1" destOrd="0" presId="urn:microsoft.com/office/officeart/2005/8/layout/list1"/>
    <dgm:cxn modelId="{362C8902-D136-4B63-A364-CDFD070B87EF}" srcId="{5F318CB7-9BCA-41B0-9348-1A42ABC99A40}" destId="{787B161A-ABFF-4502-98E9-BFDEE64764F3}" srcOrd="0" destOrd="0" parTransId="{2C1A70AA-27A3-4C60-84A9-593B1EC5415B}" sibTransId="{980FB517-D88A-4716-879C-D2A4C0B919E3}"/>
    <dgm:cxn modelId="{326ACBF8-3ABB-4F80-8C37-80CA43CEAB16}" type="presOf" srcId="{151E1F29-A5CA-4BB5-825B-D2070FD35AD0}" destId="{EB1DB62A-DCE1-4BC0-97CD-0DC337BD8812}" srcOrd="0" destOrd="0" presId="urn:microsoft.com/office/officeart/2005/8/layout/list1"/>
    <dgm:cxn modelId="{1E8D7E35-698B-433D-9A61-4712F8ACEDDF}" type="presOf" srcId="{151E1F29-A5CA-4BB5-825B-D2070FD35AD0}" destId="{F1799531-A764-400D-B97B-C05AD4CC946D}" srcOrd="1" destOrd="0" presId="urn:microsoft.com/office/officeart/2005/8/layout/list1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C87F20D1-809E-4387-914D-B7FB0D6B9014}" type="presOf" srcId="{787B161A-ABFF-4502-98E9-BFDEE64764F3}" destId="{68673884-88D1-4A26-A302-168661133441}" srcOrd="0" destOrd="0" presId="urn:microsoft.com/office/officeart/2005/8/layout/list1"/>
    <dgm:cxn modelId="{0CFCA8C6-AAB7-4BAA-A6D5-A91F337A73CA}" type="presParOf" srcId="{53290A82-24BA-488D-B656-6602158B4DFB}" destId="{76ACC14B-77C5-4C24-BAF3-5176CD18E565}" srcOrd="0" destOrd="0" presId="urn:microsoft.com/office/officeart/2005/8/layout/list1"/>
    <dgm:cxn modelId="{37DA8D93-539C-4E91-B75F-69D35A0AE80E}" type="presParOf" srcId="{76ACC14B-77C5-4C24-BAF3-5176CD18E565}" destId="{EB1DB62A-DCE1-4BC0-97CD-0DC337BD8812}" srcOrd="0" destOrd="0" presId="urn:microsoft.com/office/officeart/2005/8/layout/list1"/>
    <dgm:cxn modelId="{B118F43F-B70F-44AB-93B3-CA16FBBF51FE}" type="presParOf" srcId="{76ACC14B-77C5-4C24-BAF3-5176CD18E565}" destId="{F1799531-A764-400D-B97B-C05AD4CC946D}" srcOrd="1" destOrd="0" presId="urn:microsoft.com/office/officeart/2005/8/layout/list1"/>
    <dgm:cxn modelId="{F2705D73-7254-45F5-AD45-2130B7629D9B}" type="presParOf" srcId="{53290A82-24BA-488D-B656-6602158B4DFB}" destId="{AB43F9E2-C731-4F14-A69B-4D9DB7DC2D70}" srcOrd="1" destOrd="0" presId="urn:microsoft.com/office/officeart/2005/8/layout/list1"/>
    <dgm:cxn modelId="{5F6CE884-932B-4360-B50D-DBE582898172}" type="presParOf" srcId="{53290A82-24BA-488D-B656-6602158B4DFB}" destId="{E8599CC4-5387-4883-8554-E11F54781AB2}" srcOrd="2" destOrd="0" presId="urn:microsoft.com/office/officeart/2005/8/layout/list1"/>
    <dgm:cxn modelId="{D271C726-583A-4211-BF2D-DD8C09C88A6E}" type="presParOf" srcId="{53290A82-24BA-488D-B656-6602158B4DFB}" destId="{0586A822-A98E-4D8C-BAF7-855D6D71D8C8}" srcOrd="3" destOrd="0" presId="urn:microsoft.com/office/officeart/2005/8/layout/list1"/>
    <dgm:cxn modelId="{756ECDFD-8C13-48F6-8DA1-E43EEA0BE3FD}" type="presParOf" srcId="{53290A82-24BA-488D-B656-6602158B4DFB}" destId="{73930E2B-7894-4F29-8378-56972964B90C}" srcOrd="4" destOrd="0" presId="urn:microsoft.com/office/officeart/2005/8/layout/list1"/>
    <dgm:cxn modelId="{60398D77-0E9F-47F2-B2EC-A270BDE296E7}" type="presParOf" srcId="{73930E2B-7894-4F29-8378-56972964B90C}" destId="{9DA01827-59E0-4ADE-B20B-DBA8EAE064A0}" srcOrd="0" destOrd="0" presId="urn:microsoft.com/office/officeart/2005/8/layout/list1"/>
    <dgm:cxn modelId="{915ED017-35F3-41D6-850E-D2355FA10F2B}" type="presParOf" srcId="{73930E2B-7894-4F29-8378-56972964B90C}" destId="{7AFB0277-2C5D-4689-89AB-268D088B6CFE}" srcOrd="1" destOrd="0" presId="urn:microsoft.com/office/officeart/2005/8/layout/list1"/>
    <dgm:cxn modelId="{DFBBF6C1-A448-4293-A590-B5A5856D89F1}" type="presParOf" srcId="{53290A82-24BA-488D-B656-6602158B4DFB}" destId="{21E34689-2183-427A-96E7-9271C2FB4537}" srcOrd="5" destOrd="0" presId="urn:microsoft.com/office/officeart/2005/8/layout/list1"/>
    <dgm:cxn modelId="{1975D9BB-0430-4C0F-BBD7-22FEBAB468DB}" type="presParOf" srcId="{53290A82-24BA-488D-B656-6602158B4DFB}" destId="{68673884-88D1-4A26-A302-16866113344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 custT="1"/>
      <dgm:spPr/>
      <dgm:t>
        <a:bodyPr/>
        <a:lstStyle/>
        <a:p>
          <a:r>
            <a:rPr lang="it-IT" sz="2400" dirty="0" smtClean="0"/>
            <a:t>CONIUGE</a:t>
          </a:r>
          <a:r>
            <a:rPr lang="it-IT" sz="2100" dirty="0" smtClean="0"/>
            <a:t>	</a:t>
          </a:r>
          <a:endParaRPr lang="it-IT" sz="2100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 custT="1"/>
      <dgm:spPr/>
      <dgm:t>
        <a:bodyPr/>
        <a:lstStyle/>
        <a:p>
          <a:r>
            <a:rPr lang="it-IT" sz="2400" dirty="0" smtClean="0"/>
            <a:t>ALTRI CONGIUNTI</a:t>
          </a:r>
          <a:endParaRPr lang="it-IT" sz="2400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787B161A-ABFF-4502-98E9-BFDEE64764F3}">
      <dgm:prSet custT="1"/>
      <dgm:spPr/>
      <dgm:t>
        <a:bodyPr/>
        <a:lstStyle/>
        <a:p>
          <a:r>
            <a:rPr lang="it-IT" sz="2300" dirty="0" smtClean="0"/>
            <a:t>Prova tramite anche presunzioni riferibilità dei conti alla società</a:t>
          </a:r>
          <a:endParaRPr lang="it-IT" sz="2300" dirty="0"/>
        </a:p>
      </dgm:t>
    </dgm:pt>
    <dgm:pt modelId="{2C1A70AA-27A3-4C60-84A9-593B1EC5415B}" type="parTrans" cxnId="{362C8902-D136-4B63-A364-CDFD070B87EF}">
      <dgm:prSet/>
      <dgm:spPr/>
      <dgm:t>
        <a:bodyPr/>
        <a:lstStyle/>
        <a:p>
          <a:endParaRPr lang="it-IT"/>
        </a:p>
      </dgm:t>
    </dgm:pt>
    <dgm:pt modelId="{980FB517-D88A-4716-879C-D2A4C0B919E3}" type="sibTrans" cxnId="{362C8902-D136-4B63-A364-CDFD070B87EF}">
      <dgm:prSet/>
      <dgm:spPr/>
      <dgm:t>
        <a:bodyPr/>
        <a:lstStyle/>
        <a:p>
          <a:endParaRPr lang="it-IT"/>
        </a:p>
      </dgm:t>
    </dgm:pt>
    <dgm:pt modelId="{F2607696-7F5C-4838-A96F-7A483B8495FA}">
      <dgm:prSet custT="1"/>
      <dgm:spPr/>
      <dgm:t>
        <a:bodyPr/>
        <a:lstStyle/>
        <a:p>
          <a:r>
            <a:rPr lang="it-IT" sz="2300" dirty="0" smtClean="0"/>
            <a:t>Sulla base della mera esistenza del rapporto familiare</a:t>
          </a:r>
          <a:endParaRPr lang="it-IT" sz="2300" dirty="0"/>
        </a:p>
      </dgm:t>
    </dgm:pt>
    <dgm:pt modelId="{B2D5777C-56E2-42D3-BC1A-A8D42CBED22A}" type="parTrans" cxnId="{73F44A87-71C2-43CB-B301-C6BBA32D1B72}">
      <dgm:prSet/>
      <dgm:spPr/>
      <dgm:t>
        <a:bodyPr/>
        <a:lstStyle/>
        <a:p>
          <a:endParaRPr lang="it-IT"/>
        </a:p>
      </dgm:t>
    </dgm:pt>
    <dgm:pt modelId="{D2C2A5C2-1976-4580-9D10-4D26C3759757}" type="sibTrans" cxnId="{73F44A87-71C2-43CB-B301-C6BBA32D1B72}">
      <dgm:prSet/>
      <dgm:spPr/>
      <dgm:t>
        <a:bodyPr/>
        <a:lstStyle/>
        <a:p>
          <a:endParaRPr lang="it-IT"/>
        </a:p>
      </dgm:t>
    </dgm:pt>
    <dgm:pt modelId="{7AA4526F-2B70-4903-8037-47C95BE47D0C}">
      <dgm:prSet phldrT="[Testo]" custT="1"/>
      <dgm:spPr/>
      <dgm:t>
        <a:bodyPr/>
        <a:lstStyle/>
        <a:p>
          <a:r>
            <a:rPr lang="it-IT" sz="2400" dirty="0" smtClean="0"/>
            <a:t>SOCI (RISTRETTA  BASE AZIONARIA)</a:t>
          </a:r>
          <a:endParaRPr lang="it-IT" sz="2400" dirty="0"/>
        </a:p>
      </dgm:t>
    </dgm:pt>
    <dgm:pt modelId="{9B908BF4-E02B-4479-B37B-F7681C471BB0}" type="parTrans" cxnId="{E0116E62-EF39-4BBE-9BB5-59A9C7F47B56}">
      <dgm:prSet/>
      <dgm:spPr/>
    </dgm:pt>
    <dgm:pt modelId="{105F2808-0F96-435E-A58C-1C8644E85056}" type="sibTrans" cxnId="{E0116E62-EF39-4BBE-9BB5-59A9C7F47B56}">
      <dgm:prSet/>
      <dgm:spPr/>
    </dgm:pt>
    <dgm:pt modelId="{46C3A433-0891-4101-B344-76EC4BC427F5}">
      <dgm:prSet custT="1"/>
      <dgm:spPr/>
      <dgm:t>
        <a:bodyPr/>
        <a:lstStyle/>
        <a:p>
          <a:r>
            <a:rPr lang="it-IT" sz="2300" dirty="0" smtClean="0"/>
            <a:t>Dimostrata l’ingerenza degli stessi nell’attività aziendale o intestazione fittizia</a:t>
          </a:r>
          <a:endParaRPr lang="it-IT" sz="2300" dirty="0"/>
        </a:p>
      </dgm:t>
    </dgm:pt>
    <dgm:pt modelId="{6356D5ED-9340-4D69-A622-A4DF1753893B}" type="parTrans" cxnId="{7964C9E9-CED2-403C-8F50-B39A48BCDB63}">
      <dgm:prSet/>
      <dgm:spPr/>
    </dgm:pt>
    <dgm:pt modelId="{08AED96C-D27F-43D7-BCE4-A8C2576F635B}" type="sibTrans" cxnId="{7964C9E9-CED2-403C-8F50-B39A48BCDB63}">
      <dgm:prSet/>
      <dgm:spPr/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3" custScaleX="118527" custScaleY="161922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3" custScaleX="120250" custScaleY="13271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CE28A27-F5E5-4C04-96D6-E4EEE9431635}" type="pres">
      <dgm:prSet presAssocID="{0163D7E9-D04E-4954-9D7B-626B08F2D770}" presName="spaceBetweenRectangles" presStyleCnt="0"/>
      <dgm:spPr/>
    </dgm:pt>
    <dgm:pt modelId="{0C029F41-661B-45F0-A7E1-5F05545F26D1}" type="pres">
      <dgm:prSet presAssocID="{7AA4526F-2B70-4903-8037-47C95BE47D0C}" presName="parentLin" presStyleCnt="0"/>
      <dgm:spPr/>
    </dgm:pt>
    <dgm:pt modelId="{8B658ED0-E662-42AC-9003-86DEB3DC6A5F}" type="pres">
      <dgm:prSet presAssocID="{7AA4526F-2B70-4903-8037-47C95BE47D0C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E2C4BC5E-6155-436B-BBB4-2A50D6FB880B}" type="pres">
      <dgm:prSet presAssocID="{7AA4526F-2B70-4903-8037-47C95BE47D0C}" presName="parentText" presStyleLbl="node1" presStyleIdx="2" presStyleCnt="3" custScaleX="13235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3FA89ED-1CC3-48D4-9E90-98C7C22C36A6}" type="pres">
      <dgm:prSet presAssocID="{7AA4526F-2B70-4903-8037-47C95BE47D0C}" presName="negativeSpace" presStyleCnt="0"/>
      <dgm:spPr/>
    </dgm:pt>
    <dgm:pt modelId="{3A180AD4-1C6C-498D-B993-3D876E7A370C}" type="pres">
      <dgm:prSet presAssocID="{7AA4526F-2B70-4903-8037-47C95BE47D0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F44A87-71C2-43CB-B301-C6BBA32D1B72}" srcId="{151E1F29-A5CA-4BB5-825B-D2070FD35AD0}" destId="{F2607696-7F5C-4838-A96F-7A483B8495FA}" srcOrd="0" destOrd="0" parTransId="{B2D5777C-56E2-42D3-BC1A-A8D42CBED22A}" sibTransId="{D2C2A5C2-1976-4580-9D10-4D26C3759757}"/>
    <dgm:cxn modelId="{E0116E62-EF39-4BBE-9BB5-59A9C7F47B56}" srcId="{E6401511-F69F-4FA7-9B46-67B3AA717008}" destId="{7AA4526F-2B70-4903-8037-47C95BE47D0C}" srcOrd="2" destOrd="0" parTransId="{9B908BF4-E02B-4479-B37B-F7681C471BB0}" sibTransId="{105F2808-0F96-435E-A58C-1C8644E85056}"/>
    <dgm:cxn modelId="{E1495F9B-38DB-4F82-B020-8911E8C3E861}" type="presOf" srcId="{787B161A-ABFF-4502-98E9-BFDEE64764F3}" destId="{3A180AD4-1C6C-498D-B993-3D876E7A370C}" srcOrd="0" destOrd="0" presId="urn:microsoft.com/office/officeart/2005/8/layout/list1"/>
    <dgm:cxn modelId="{6D4792C7-B64E-484F-8EA9-7FB3EB96208E}" type="presOf" srcId="{151E1F29-A5CA-4BB5-825B-D2070FD35AD0}" destId="{F1799531-A764-400D-B97B-C05AD4CC946D}" srcOrd="1" destOrd="0" presId="urn:microsoft.com/office/officeart/2005/8/layout/list1"/>
    <dgm:cxn modelId="{AF71FA27-6169-4AE9-A11C-0B5E0BD6F757}" type="presOf" srcId="{46C3A433-0891-4101-B344-76EC4BC427F5}" destId="{68673884-88D1-4A26-A302-168661133441}" srcOrd="0" destOrd="0" presId="urn:microsoft.com/office/officeart/2005/8/layout/list1"/>
    <dgm:cxn modelId="{3065E717-EDB2-4C3F-8F02-A837CC808D03}" type="presOf" srcId="{7AA4526F-2B70-4903-8037-47C95BE47D0C}" destId="{E2C4BC5E-6155-436B-BBB4-2A50D6FB880B}" srcOrd="1" destOrd="0" presId="urn:microsoft.com/office/officeart/2005/8/layout/list1"/>
    <dgm:cxn modelId="{BBE904F0-1BC3-42FD-880B-9D294E979C9D}" type="presOf" srcId="{5F318CB7-9BCA-41B0-9348-1A42ABC99A40}" destId="{9DA01827-59E0-4ADE-B20B-DBA8EAE064A0}" srcOrd="0" destOrd="0" presId="urn:microsoft.com/office/officeart/2005/8/layout/list1"/>
    <dgm:cxn modelId="{0B08BB3E-A7CD-435E-9CE3-23905C59DB8B}" type="presOf" srcId="{7AA4526F-2B70-4903-8037-47C95BE47D0C}" destId="{8B658ED0-E662-42AC-9003-86DEB3DC6A5F}" srcOrd="0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468B8C8A-C186-448E-8FAE-663566C78116}" type="presOf" srcId="{151E1F29-A5CA-4BB5-825B-D2070FD35AD0}" destId="{EB1DB62A-DCE1-4BC0-97CD-0DC337BD8812}" srcOrd="0" destOrd="0" presId="urn:microsoft.com/office/officeart/2005/8/layout/list1"/>
    <dgm:cxn modelId="{003D9325-44DC-43A4-A515-E61132FBB7A5}" type="presOf" srcId="{E6401511-F69F-4FA7-9B46-67B3AA717008}" destId="{53290A82-24BA-488D-B656-6602158B4DFB}" srcOrd="0" destOrd="0" presId="urn:microsoft.com/office/officeart/2005/8/layout/list1"/>
    <dgm:cxn modelId="{362C8902-D136-4B63-A364-CDFD070B87EF}" srcId="{7AA4526F-2B70-4903-8037-47C95BE47D0C}" destId="{787B161A-ABFF-4502-98E9-BFDEE64764F3}" srcOrd="0" destOrd="0" parTransId="{2C1A70AA-27A3-4C60-84A9-593B1EC5415B}" sibTransId="{980FB517-D88A-4716-879C-D2A4C0B919E3}"/>
    <dgm:cxn modelId="{5257050A-33A2-4D1A-B08B-005CD22EC89F}" type="presOf" srcId="{F2607696-7F5C-4838-A96F-7A483B8495FA}" destId="{E8599CC4-5387-4883-8554-E11F54781AB2}" srcOrd="0" destOrd="0" presId="urn:microsoft.com/office/officeart/2005/8/layout/list1"/>
    <dgm:cxn modelId="{7964C9E9-CED2-403C-8F50-B39A48BCDB63}" srcId="{5F318CB7-9BCA-41B0-9348-1A42ABC99A40}" destId="{46C3A433-0891-4101-B344-76EC4BC427F5}" srcOrd="0" destOrd="0" parTransId="{6356D5ED-9340-4D69-A622-A4DF1753893B}" sibTransId="{08AED96C-D27F-43D7-BCE4-A8C2576F635B}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0BCD37C2-BF9F-4F85-BAD3-F554E3382EF9}" type="presOf" srcId="{5F318CB7-9BCA-41B0-9348-1A42ABC99A40}" destId="{7AFB0277-2C5D-4689-89AB-268D088B6CFE}" srcOrd="1" destOrd="0" presId="urn:microsoft.com/office/officeart/2005/8/layout/list1"/>
    <dgm:cxn modelId="{73F6704D-61DA-4B3F-8B40-D732E42CAA6D}" type="presParOf" srcId="{53290A82-24BA-488D-B656-6602158B4DFB}" destId="{76ACC14B-77C5-4C24-BAF3-5176CD18E565}" srcOrd="0" destOrd="0" presId="urn:microsoft.com/office/officeart/2005/8/layout/list1"/>
    <dgm:cxn modelId="{DB64FC35-807E-4D1D-9317-511738A66BA1}" type="presParOf" srcId="{76ACC14B-77C5-4C24-BAF3-5176CD18E565}" destId="{EB1DB62A-DCE1-4BC0-97CD-0DC337BD8812}" srcOrd="0" destOrd="0" presId="urn:microsoft.com/office/officeart/2005/8/layout/list1"/>
    <dgm:cxn modelId="{3735E5FE-F29A-49EE-8399-984A21F03E6B}" type="presParOf" srcId="{76ACC14B-77C5-4C24-BAF3-5176CD18E565}" destId="{F1799531-A764-400D-B97B-C05AD4CC946D}" srcOrd="1" destOrd="0" presId="urn:microsoft.com/office/officeart/2005/8/layout/list1"/>
    <dgm:cxn modelId="{74B1F363-09D5-4515-A5B3-C539AF4C217B}" type="presParOf" srcId="{53290A82-24BA-488D-B656-6602158B4DFB}" destId="{AB43F9E2-C731-4F14-A69B-4D9DB7DC2D70}" srcOrd="1" destOrd="0" presId="urn:microsoft.com/office/officeart/2005/8/layout/list1"/>
    <dgm:cxn modelId="{37BA56F7-C458-45CC-846B-E7FD13766E45}" type="presParOf" srcId="{53290A82-24BA-488D-B656-6602158B4DFB}" destId="{E8599CC4-5387-4883-8554-E11F54781AB2}" srcOrd="2" destOrd="0" presId="urn:microsoft.com/office/officeart/2005/8/layout/list1"/>
    <dgm:cxn modelId="{D54D13AE-2FC5-4923-98BB-B792459A53C0}" type="presParOf" srcId="{53290A82-24BA-488D-B656-6602158B4DFB}" destId="{0586A822-A98E-4D8C-BAF7-855D6D71D8C8}" srcOrd="3" destOrd="0" presId="urn:microsoft.com/office/officeart/2005/8/layout/list1"/>
    <dgm:cxn modelId="{FC251E84-3D1C-44AD-BCF0-218A5B1F2A8A}" type="presParOf" srcId="{53290A82-24BA-488D-B656-6602158B4DFB}" destId="{73930E2B-7894-4F29-8378-56972964B90C}" srcOrd="4" destOrd="0" presId="urn:microsoft.com/office/officeart/2005/8/layout/list1"/>
    <dgm:cxn modelId="{AA68B423-E6D7-4F1C-B191-E566EDB06056}" type="presParOf" srcId="{73930E2B-7894-4F29-8378-56972964B90C}" destId="{9DA01827-59E0-4ADE-B20B-DBA8EAE064A0}" srcOrd="0" destOrd="0" presId="urn:microsoft.com/office/officeart/2005/8/layout/list1"/>
    <dgm:cxn modelId="{0523CE53-20B2-44DE-8AD9-385E2E825CF3}" type="presParOf" srcId="{73930E2B-7894-4F29-8378-56972964B90C}" destId="{7AFB0277-2C5D-4689-89AB-268D088B6CFE}" srcOrd="1" destOrd="0" presId="urn:microsoft.com/office/officeart/2005/8/layout/list1"/>
    <dgm:cxn modelId="{3B1EE852-023F-45C3-B795-7335248EA5B3}" type="presParOf" srcId="{53290A82-24BA-488D-B656-6602158B4DFB}" destId="{21E34689-2183-427A-96E7-9271C2FB4537}" srcOrd="5" destOrd="0" presId="urn:microsoft.com/office/officeart/2005/8/layout/list1"/>
    <dgm:cxn modelId="{A5BD0B30-AE1F-415B-8760-B46DC42CE28D}" type="presParOf" srcId="{53290A82-24BA-488D-B656-6602158B4DFB}" destId="{68673884-88D1-4A26-A302-168661133441}" srcOrd="6" destOrd="0" presId="urn:microsoft.com/office/officeart/2005/8/layout/list1"/>
    <dgm:cxn modelId="{9292319E-9D99-4429-918F-06DA504D8500}" type="presParOf" srcId="{53290A82-24BA-488D-B656-6602158B4DFB}" destId="{FCE28A27-F5E5-4C04-96D6-E4EEE9431635}" srcOrd="7" destOrd="0" presId="urn:microsoft.com/office/officeart/2005/8/layout/list1"/>
    <dgm:cxn modelId="{74B4457B-EDB4-42D0-9248-E4EB35FCA651}" type="presParOf" srcId="{53290A82-24BA-488D-B656-6602158B4DFB}" destId="{0C029F41-661B-45F0-A7E1-5F05545F26D1}" srcOrd="8" destOrd="0" presId="urn:microsoft.com/office/officeart/2005/8/layout/list1"/>
    <dgm:cxn modelId="{404B91B9-2782-4045-A90B-B7725D125EDB}" type="presParOf" srcId="{0C029F41-661B-45F0-A7E1-5F05545F26D1}" destId="{8B658ED0-E662-42AC-9003-86DEB3DC6A5F}" srcOrd="0" destOrd="0" presId="urn:microsoft.com/office/officeart/2005/8/layout/list1"/>
    <dgm:cxn modelId="{4A648B54-96EE-40DF-A92E-0D56D0F778AD}" type="presParOf" srcId="{0C029F41-661B-45F0-A7E1-5F05545F26D1}" destId="{E2C4BC5E-6155-436B-BBB4-2A50D6FB880B}" srcOrd="1" destOrd="0" presId="urn:microsoft.com/office/officeart/2005/8/layout/list1"/>
    <dgm:cxn modelId="{A5CBB691-6496-4A28-B22C-F5A26AE83AB2}" type="presParOf" srcId="{53290A82-24BA-488D-B656-6602158B4DFB}" destId="{33FA89ED-1CC3-48D4-9E90-98C7C22C36A6}" srcOrd="9" destOrd="0" presId="urn:microsoft.com/office/officeart/2005/8/layout/list1"/>
    <dgm:cxn modelId="{958BCC7F-F8C8-451C-B9A7-DD4BE26BAB2F}" type="presParOf" srcId="{53290A82-24BA-488D-B656-6602158B4DFB}" destId="{3A180AD4-1C6C-498D-B993-3D876E7A370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5AC3B0D-FEFD-4C35-8AC5-7FA20828FAE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B4F0090-D3D1-47DC-A9F5-C51D73DD883D}">
      <dgm:prSet phldrT="[Testo]"/>
      <dgm:spPr/>
      <dgm:t>
        <a:bodyPr/>
        <a:lstStyle/>
        <a:p>
          <a:r>
            <a:rPr lang="it-IT" dirty="0" smtClean="0"/>
            <a:t>Imposte dirette	</a:t>
          </a:r>
          <a:endParaRPr lang="it-IT" dirty="0"/>
        </a:p>
      </dgm:t>
    </dgm:pt>
    <dgm:pt modelId="{87576ADE-6F7E-4223-B97F-9D3E41E9C374}" type="parTrans" cxnId="{0569A42D-9C69-4C72-AD65-9AA93A21FC91}">
      <dgm:prSet/>
      <dgm:spPr/>
      <dgm:t>
        <a:bodyPr/>
        <a:lstStyle/>
        <a:p>
          <a:endParaRPr lang="it-IT"/>
        </a:p>
      </dgm:t>
    </dgm:pt>
    <dgm:pt modelId="{7C1D1D17-FFF0-4082-B2E9-EBBB7634C4AD}" type="sibTrans" cxnId="{0569A42D-9C69-4C72-AD65-9AA93A21FC91}">
      <dgm:prSet/>
      <dgm:spPr/>
      <dgm:t>
        <a:bodyPr/>
        <a:lstStyle/>
        <a:p>
          <a:endParaRPr lang="it-IT"/>
        </a:p>
      </dgm:t>
    </dgm:pt>
    <dgm:pt modelId="{3F02C68C-A9FE-47E2-9C73-0DBD6474E7F3}">
      <dgm:prSet phldrT="[Testo]"/>
      <dgm:spPr/>
      <dgm:t>
        <a:bodyPr/>
        <a:lstStyle/>
        <a:p>
          <a:r>
            <a:rPr lang="it-IT" dirty="0" smtClean="0"/>
            <a:t>Versamenti: componenti positivi di reddito</a:t>
          </a:r>
          <a:endParaRPr lang="it-IT" dirty="0"/>
        </a:p>
      </dgm:t>
    </dgm:pt>
    <dgm:pt modelId="{59E42126-3475-44B5-93D8-F7908EFEC4BB}" type="parTrans" cxnId="{A26E23B8-2E70-4276-BD3B-1E2055A48FF8}">
      <dgm:prSet/>
      <dgm:spPr/>
      <dgm:t>
        <a:bodyPr/>
        <a:lstStyle/>
        <a:p>
          <a:endParaRPr lang="it-IT"/>
        </a:p>
      </dgm:t>
    </dgm:pt>
    <dgm:pt modelId="{82388376-E0E9-4762-BE96-80AC0C337D87}" type="sibTrans" cxnId="{A26E23B8-2E70-4276-BD3B-1E2055A48FF8}">
      <dgm:prSet/>
      <dgm:spPr/>
      <dgm:t>
        <a:bodyPr/>
        <a:lstStyle/>
        <a:p>
          <a:endParaRPr lang="it-IT"/>
        </a:p>
      </dgm:t>
    </dgm:pt>
    <dgm:pt modelId="{92776E0D-C1C8-474F-BFA3-DC566C9C3A57}">
      <dgm:prSet phldrT="[Testo]"/>
      <dgm:spPr/>
      <dgm:t>
        <a:bodyPr/>
        <a:lstStyle/>
        <a:p>
          <a:r>
            <a:rPr lang="it-IT" dirty="0" smtClean="0"/>
            <a:t>Prelevamenti: ricavi o compensi(*)</a:t>
          </a:r>
          <a:endParaRPr lang="it-IT" dirty="0"/>
        </a:p>
      </dgm:t>
    </dgm:pt>
    <dgm:pt modelId="{31B6755A-3C1F-4FE2-9844-9C7E0EE1AFE3}" type="parTrans" cxnId="{A033F4E2-9F51-42FD-BC56-895283BE0036}">
      <dgm:prSet/>
      <dgm:spPr/>
      <dgm:t>
        <a:bodyPr/>
        <a:lstStyle/>
        <a:p>
          <a:endParaRPr lang="it-IT"/>
        </a:p>
      </dgm:t>
    </dgm:pt>
    <dgm:pt modelId="{8D19F199-8A80-4FB1-B7AA-721A25D9D448}" type="sibTrans" cxnId="{A033F4E2-9F51-42FD-BC56-895283BE0036}">
      <dgm:prSet/>
      <dgm:spPr/>
      <dgm:t>
        <a:bodyPr/>
        <a:lstStyle/>
        <a:p>
          <a:endParaRPr lang="it-IT"/>
        </a:p>
      </dgm:t>
    </dgm:pt>
    <dgm:pt modelId="{12291433-DE0C-42EB-9A13-70C7F929297D}">
      <dgm:prSet phldrT="[Testo]"/>
      <dgm:spPr/>
      <dgm:t>
        <a:bodyPr/>
        <a:lstStyle/>
        <a:p>
          <a:r>
            <a:rPr lang="it-IT" dirty="0" smtClean="0"/>
            <a:t>IVA</a:t>
          </a:r>
          <a:endParaRPr lang="it-IT" dirty="0"/>
        </a:p>
      </dgm:t>
    </dgm:pt>
    <dgm:pt modelId="{85F7D19B-6ED7-4A08-8AAD-575C08AC4315}" type="parTrans" cxnId="{CB95CA25-C182-4DD6-A473-184A7DFBB022}">
      <dgm:prSet/>
      <dgm:spPr/>
      <dgm:t>
        <a:bodyPr/>
        <a:lstStyle/>
        <a:p>
          <a:endParaRPr lang="it-IT"/>
        </a:p>
      </dgm:t>
    </dgm:pt>
    <dgm:pt modelId="{79998074-C7B1-490F-84DA-8F17948B2E0C}" type="sibTrans" cxnId="{CB95CA25-C182-4DD6-A473-184A7DFBB022}">
      <dgm:prSet/>
      <dgm:spPr/>
      <dgm:t>
        <a:bodyPr/>
        <a:lstStyle/>
        <a:p>
          <a:endParaRPr lang="it-IT"/>
        </a:p>
      </dgm:t>
    </dgm:pt>
    <dgm:pt modelId="{6AE094CD-4525-42E2-BC33-29049FF18BFD}">
      <dgm:prSet phldrT="[Testo]"/>
      <dgm:spPr/>
      <dgm:t>
        <a:bodyPr/>
        <a:lstStyle/>
        <a:p>
          <a:r>
            <a:rPr lang="it-IT" dirty="0" smtClean="0"/>
            <a:t>Prelevamenti: acquisti in nero</a:t>
          </a:r>
          <a:endParaRPr lang="it-IT" dirty="0"/>
        </a:p>
      </dgm:t>
    </dgm:pt>
    <dgm:pt modelId="{AFF04229-AB63-4A8F-B7F3-AC4C5F01032C}" type="parTrans" cxnId="{5DA99D82-A6D0-41DC-AA65-948F57F01118}">
      <dgm:prSet/>
      <dgm:spPr/>
      <dgm:t>
        <a:bodyPr/>
        <a:lstStyle/>
        <a:p>
          <a:endParaRPr lang="it-IT"/>
        </a:p>
      </dgm:t>
    </dgm:pt>
    <dgm:pt modelId="{AED3B7C5-E34B-4995-8CAC-0AC9589BF937}" type="sibTrans" cxnId="{5DA99D82-A6D0-41DC-AA65-948F57F01118}">
      <dgm:prSet/>
      <dgm:spPr/>
      <dgm:t>
        <a:bodyPr/>
        <a:lstStyle/>
        <a:p>
          <a:endParaRPr lang="it-IT"/>
        </a:p>
      </dgm:t>
    </dgm:pt>
    <dgm:pt modelId="{AF0DD678-4E4B-44A0-89AF-476920E91EE6}">
      <dgm:prSet/>
      <dgm:spPr/>
      <dgm:t>
        <a:bodyPr/>
        <a:lstStyle/>
        <a:p>
          <a:r>
            <a:rPr lang="it-IT" dirty="0" smtClean="0"/>
            <a:t>Versamenti: vendite in nero</a:t>
          </a:r>
          <a:endParaRPr lang="it-IT" dirty="0"/>
        </a:p>
      </dgm:t>
    </dgm:pt>
    <dgm:pt modelId="{7496FE03-73B8-4370-B531-7E5BE99F00A7}" type="parTrans" cxnId="{7DED5525-87A2-42B2-A555-F57D6D6B1434}">
      <dgm:prSet/>
      <dgm:spPr/>
      <dgm:t>
        <a:bodyPr/>
        <a:lstStyle/>
        <a:p>
          <a:endParaRPr lang="it-IT"/>
        </a:p>
      </dgm:t>
    </dgm:pt>
    <dgm:pt modelId="{53B6EBBF-52BD-4FD8-BC90-F84C82D1CFBF}" type="sibTrans" cxnId="{7DED5525-87A2-42B2-A555-F57D6D6B1434}">
      <dgm:prSet/>
      <dgm:spPr/>
      <dgm:t>
        <a:bodyPr/>
        <a:lstStyle/>
        <a:p>
          <a:endParaRPr lang="it-IT"/>
        </a:p>
      </dgm:t>
    </dgm:pt>
    <dgm:pt modelId="{82A6EB2A-D04E-4F36-8EAD-F034D5818CC2}" type="pres">
      <dgm:prSet presAssocID="{A5AC3B0D-FEFD-4C35-8AC5-7FA20828FAE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53003A73-FABE-4ED8-9FF4-071D8BF50DD3}" type="pres">
      <dgm:prSet presAssocID="{0B4F0090-D3D1-47DC-A9F5-C51D73DD883D}" presName="root" presStyleCnt="0"/>
      <dgm:spPr/>
    </dgm:pt>
    <dgm:pt modelId="{7CC47F18-324D-47B1-A520-24862C8209B5}" type="pres">
      <dgm:prSet presAssocID="{0B4F0090-D3D1-47DC-A9F5-C51D73DD883D}" presName="rootComposite" presStyleCnt="0"/>
      <dgm:spPr/>
    </dgm:pt>
    <dgm:pt modelId="{7B867E66-F883-49AF-A001-34B85AAD8967}" type="pres">
      <dgm:prSet presAssocID="{0B4F0090-D3D1-47DC-A9F5-C51D73DD883D}" presName="rootText" presStyleLbl="node1" presStyleIdx="0" presStyleCnt="2"/>
      <dgm:spPr/>
      <dgm:t>
        <a:bodyPr/>
        <a:lstStyle/>
        <a:p>
          <a:endParaRPr lang="it-IT"/>
        </a:p>
      </dgm:t>
    </dgm:pt>
    <dgm:pt modelId="{699F0D6E-29DD-4401-AA2E-2EDAD34B3D12}" type="pres">
      <dgm:prSet presAssocID="{0B4F0090-D3D1-47DC-A9F5-C51D73DD883D}" presName="rootConnector" presStyleLbl="node1" presStyleIdx="0" presStyleCnt="2"/>
      <dgm:spPr/>
      <dgm:t>
        <a:bodyPr/>
        <a:lstStyle/>
        <a:p>
          <a:endParaRPr lang="it-IT"/>
        </a:p>
      </dgm:t>
    </dgm:pt>
    <dgm:pt modelId="{4A62ADCA-2B1A-45CB-A6AE-CD4AEC73C4BA}" type="pres">
      <dgm:prSet presAssocID="{0B4F0090-D3D1-47DC-A9F5-C51D73DD883D}" presName="childShape" presStyleCnt="0"/>
      <dgm:spPr/>
    </dgm:pt>
    <dgm:pt modelId="{E14EA1CB-C24E-4A02-AC35-BF9FF3E5B824}" type="pres">
      <dgm:prSet presAssocID="{59E42126-3475-44B5-93D8-F7908EFEC4BB}" presName="Name13" presStyleLbl="parChTrans1D2" presStyleIdx="0" presStyleCnt="4"/>
      <dgm:spPr/>
      <dgm:t>
        <a:bodyPr/>
        <a:lstStyle/>
        <a:p>
          <a:endParaRPr lang="it-IT"/>
        </a:p>
      </dgm:t>
    </dgm:pt>
    <dgm:pt modelId="{40D1B2CE-4D76-4FE8-8D07-C83E2CBC97AE}" type="pres">
      <dgm:prSet presAssocID="{3F02C68C-A9FE-47E2-9C73-0DBD6474E7F3}" presName="childText" presStyleLbl="bgAcc1" presStyleIdx="0" presStyleCnt="4" custScaleX="1150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03166F-59EA-49A2-A871-D06BE98F112B}" type="pres">
      <dgm:prSet presAssocID="{31B6755A-3C1F-4FE2-9844-9C7E0EE1AFE3}" presName="Name13" presStyleLbl="parChTrans1D2" presStyleIdx="1" presStyleCnt="4"/>
      <dgm:spPr/>
      <dgm:t>
        <a:bodyPr/>
        <a:lstStyle/>
        <a:p>
          <a:endParaRPr lang="it-IT"/>
        </a:p>
      </dgm:t>
    </dgm:pt>
    <dgm:pt modelId="{FF19D9E4-9FDC-41E2-8FCD-885EB058943E}" type="pres">
      <dgm:prSet presAssocID="{92776E0D-C1C8-474F-BFA3-DC566C9C3A57}" presName="childText" presStyleLbl="bgAcc1" presStyleIdx="1" presStyleCnt="4" custScaleX="11574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A2AB4FA-BF9F-48FC-B86A-B3D27ACABE1F}" type="pres">
      <dgm:prSet presAssocID="{12291433-DE0C-42EB-9A13-70C7F929297D}" presName="root" presStyleCnt="0"/>
      <dgm:spPr/>
    </dgm:pt>
    <dgm:pt modelId="{43341C24-A028-473B-AFA8-766B6BE81D7C}" type="pres">
      <dgm:prSet presAssocID="{12291433-DE0C-42EB-9A13-70C7F929297D}" presName="rootComposite" presStyleCnt="0"/>
      <dgm:spPr/>
    </dgm:pt>
    <dgm:pt modelId="{86FB6F4B-8AEA-4197-AA36-D9BD3C8F6F81}" type="pres">
      <dgm:prSet presAssocID="{12291433-DE0C-42EB-9A13-70C7F929297D}" presName="rootText" presStyleLbl="node1" presStyleIdx="1" presStyleCnt="2"/>
      <dgm:spPr/>
      <dgm:t>
        <a:bodyPr/>
        <a:lstStyle/>
        <a:p>
          <a:endParaRPr lang="it-IT"/>
        </a:p>
      </dgm:t>
    </dgm:pt>
    <dgm:pt modelId="{CEFB1269-E5E1-421C-A4B3-4924BADCABC3}" type="pres">
      <dgm:prSet presAssocID="{12291433-DE0C-42EB-9A13-70C7F929297D}" presName="rootConnector" presStyleLbl="node1" presStyleIdx="1" presStyleCnt="2"/>
      <dgm:spPr/>
      <dgm:t>
        <a:bodyPr/>
        <a:lstStyle/>
        <a:p>
          <a:endParaRPr lang="it-IT"/>
        </a:p>
      </dgm:t>
    </dgm:pt>
    <dgm:pt modelId="{A9EDE695-AF49-4E09-88AD-BC1175F54612}" type="pres">
      <dgm:prSet presAssocID="{12291433-DE0C-42EB-9A13-70C7F929297D}" presName="childShape" presStyleCnt="0"/>
      <dgm:spPr/>
    </dgm:pt>
    <dgm:pt modelId="{91191105-1D58-469E-AE90-B192A2E14A51}" type="pres">
      <dgm:prSet presAssocID="{7496FE03-73B8-4370-B531-7E5BE99F00A7}" presName="Name13" presStyleLbl="parChTrans1D2" presStyleIdx="2" presStyleCnt="4"/>
      <dgm:spPr/>
      <dgm:t>
        <a:bodyPr/>
        <a:lstStyle/>
        <a:p>
          <a:endParaRPr lang="it-IT"/>
        </a:p>
      </dgm:t>
    </dgm:pt>
    <dgm:pt modelId="{616FA87C-3791-46B0-935A-7AAB2BD56A3A}" type="pres">
      <dgm:prSet presAssocID="{AF0DD678-4E4B-44A0-89AF-476920E91EE6}" presName="childText" presStyleLbl="bgAcc1" presStyleIdx="2" presStyleCnt="4" custScaleX="1182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4036D5-C17D-4A86-B6F1-1FF52F1AD2C9}" type="pres">
      <dgm:prSet presAssocID="{AFF04229-AB63-4A8F-B7F3-AC4C5F01032C}" presName="Name13" presStyleLbl="parChTrans1D2" presStyleIdx="3" presStyleCnt="4"/>
      <dgm:spPr/>
      <dgm:t>
        <a:bodyPr/>
        <a:lstStyle/>
        <a:p>
          <a:endParaRPr lang="it-IT"/>
        </a:p>
      </dgm:t>
    </dgm:pt>
    <dgm:pt modelId="{C2E18DB7-2F4E-468E-ACB1-A512A5CFF809}" type="pres">
      <dgm:prSet presAssocID="{6AE094CD-4525-42E2-BC33-29049FF18BFD}" presName="childText" presStyleLbl="bgAcc1" presStyleIdx="3" presStyleCnt="4" custScaleX="1182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8A4C43E-FA9E-4C24-96CC-D69F5644C895}" type="presOf" srcId="{31B6755A-3C1F-4FE2-9844-9C7E0EE1AFE3}" destId="{B903166F-59EA-49A2-A871-D06BE98F112B}" srcOrd="0" destOrd="0" presId="urn:microsoft.com/office/officeart/2005/8/layout/hierarchy3"/>
    <dgm:cxn modelId="{5DA99D82-A6D0-41DC-AA65-948F57F01118}" srcId="{12291433-DE0C-42EB-9A13-70C7F929297D}" destId="{6AE094CD-4525-42E2-BC33-29049FF18BFD}" srcOrd="1" destOrd="0" parTransId="{AFF04229-AB63-4A8F-B7F3-AC4C5F01032C}" sibTransId="{AED3B7C5-E34B-4995-8CAC-0AC9589BF937}"/>
    <dgm:cxn modelId="{0E5ADF76-9865-4CB7-9D8F-7F09F882E51E}" type="presOf" srcId="{AF0DD678-4E4B-44A0-89AF-476920E91EE6}" destId="{616FA87C-3791-46B0-935A-7AAB2BD56A3A}" srcOrd="0" destOrd="0" presId="urn:microsoft.com/office/officeart/2005/8/layout/hierarchy3"/>
    <dgm:cxn modelId="{0569A42D-9C69-4C72-AD65-9AA93A21FC91}" srcId="{A5AC3B0D-FEFD-4C35-8AC5-7FA20828FAEA}" destId="{0B4F0090-D3D1-47DC-A9F5-C51D73DD883D}" srcOrd="0" destOrd="0" parTransId="{87576ADE-6F7E-4223-B97F-9D3E41E9C374}" sibTransId="{7C1D1D17-FFF0-4082-B2E9-EBBB7634C4AD}"/>
    <dgm:cxn modelId="{D7A5E9A1-BA66-42D3-8B4B-7ADA58A3DBC4}" type="presOf" srcId="{12291433-DE0C-42EB-9A13-70C7F929297D}" destId="{86FB6F4B-8AEA-4197-AA36-D9BD3C8F6F81}" srcOrd="0" destOrd="0" presId="urn:microsoft.com/office/officeart/2005/8/layout/hierarchy3"/>
    <dgm:cxn modelId="{621F9170-DEC7-4E4E-94DA-230E916BB57C}" type="presOf" srcId="{59E42126-3475-44B5-93D8-F7908EFEC4BB}" destId="{E14EA1CB-C24E-4A02-AC35-BF9FF3E5B824}" srcOrd="0" destOrd="0" presId="urn:microsoft.com/office/officeart/2005/8/layout/hierarchy3"/>
    <dgm:cxn modelId="{BEFC1237-7C2D-44B4-9111-A62BE1F1AE4C}" type="presOf" srcId="{3F02C68C-A9FE-47E2-9C73-0DBD6474E7F3}" destId="{40D1B2CE-4D76-4FE8-8D07-C83E2CBC97AE}" srcOrd="0" destOrd="0" presId="urn:microsoft.com/office/officeart/2005/8/layout/hierarchy3"/>
    <dgm:cxn modelId="{ED9A89C9-C1E4-40C2-ACB7-D90FB76CE344}" type="presOf" srcId="{92776E0D-C1C8-474F-BFA3-DC566C9C3A57}" destId="{FF19D9E4-9FDC-41E2-8FCD-885EB058943E}" srcOrd="0" destOrd="0" presId="urn:microsoft.com/office/officeart/2005/8/layout/hierarchy3"/>
    <dgm:cxn modelId="{CB95CA25-C182-4DD6-A473-184A7DFBB022}" srcId="{A5AC3B0D-FEFD-4C35-8AC5-7FA20828FAEA}" destId="{12291433-DE0C-42EB-9A13-70C7F929297D}" srcOrd="1" destOrd="0" parTransId="{85F7D19B-6ED7-4A08-8AAD-575C08AC4315}" sibTransId="{79998074-C7B1-490F-84DA-8F17948B2E0C}"/>
    <dgm:cxn modelId="{8C58A053-6366-4531-A647-65E07113A1F6}" type="presOf" srcId="{0B4F0090-D3D1-47DC-A9F5-C51D73DD883D}" destId="{7B867E66-F883-49AF-A001-34B85AAD8967}" srcOrd="0" destOrd="0" presId="urn:microsoft.com/office/officeart/2005/8/layout/hierarchy3"/>
    <dgm:cxn modelId="{7DED5525-87A2-42B2-A555-F57D6D6B1434}" srcId="{12291433-DE0C-42EB-9A13-70C7F929297D}" destId="{AF0DD678-4E4B-44A0-89AF-476920E91EE6}" srcOrd="0" destOrd="0" parTransId="{7496FE03-73B8-4370-B531-7E5BE99F00A7}" sibTransId="{53B6EBBF-52BD-4FD8-BC90-F84C82D1CFBF}"/>
    <dgm:cxn modelId="{0D14545F-EC01-4321-8BD7-E5A705BE0DEF}" type="presOf" srcId="{12291433-DE0C-42EB-9A13-70C7F929297D}" destId="{CEFB1269-E5E1-421C-A4B3-4924BADCABC3}" srcOrd="1" destOrd="0" presId="urn:microsoft.com/office/officeart/2005/8/layout/hierarchy3"/>
    <dgm:cxn modelId="{A26E23B8-2E70-4276-BD3B-1E2055A48FF8}" srcId="{0B4F0090-D3D1-47DC-A9F5-C51D73DD883D}" destId="{3F02C68C-A9FE-47E2-9C73-0DBD6474E7F3}" srcOrd="0" destOrd="0" parTransId="{59E42126-3475-44B5-93D8-F7908EFEC4BB}" sibTransId="{82388376-E0E9-4762-BE96-80AC0C337D87}"/>
    <dgm:cxn modelId="{08508BE2-3F64-491A-85F6-9A65C25C9934}" type="presOf" srcId="{0B4F0090-D3D1-47DC-A9F5-C51D73DD883D}" destId="{699F0D6E-29DD-4401-AA2E-2EDAD34B3D12}" srcOrd="1" destOrd="0" presId="urn:microsoft.com/office/officeart/2005/8/layout/hierarchy3"/>
    <dgm:cxn modelId="{8BBABC5C-CC0A-4BA7-8E4F-6D774DA29B0B}" type="presOf" srcId="{A5AC3B0D-FEFD-4C35-8AC5-7FA20828FAEA}" destId="{82A6EB2A-D04E-4F36-8EAD-F034D5818CC2}" srcOrd="0" destOrd="0" presId="urn:microsoft.com/office/officeart/2005/8/layout/hierarchy3"/>
    <dgm:cxn modelId="{B488ED4A-04A1-4980-A258-2414B546A05A}" type="presOf" srcId="{7496FE03-73B8-4370-B531-7E5BE99F00A7}" destId="{91191105-1D58-469E-AE90-B192A2E14A51}" srcOrd="0" destOrd="0" presId="urn:microsoft.com/office/officeart/2005/8/layout/hierarchy3"/>
    <dgm:cxn modelId="{A033F4E2-9F51-42FD-BC56-895283BE0036}" srcId="{0B4F0090-D3D1-47DC-A9F5-C51D73DD883D}" destId="{92776E0D-C1C8-474F-BFA3-DC566C9C3A57}" srcOrd="1" destOrd="0" parTransId="{31B6755A-3C1F-4FE2-9844-9C7E0EE1AFE3}" sibTransId="{8D19F199-8A80-4FB1-B7AA-721A25D9D448}"/>
    <dgm:cxn modelId="{E7959E66-6D54-479E-9DA1-5B58B34136BC}" type="presOf" srcId="{AFF04229-AB63-4A8F-B7F3-AC4C5F01032C}" destId="{CF4036D5-C17D-4A86-B6F1-1FF52F1AD2C9}" srcOrd="0" destOrd="0" presId="urn:microsoft.com/office/officeart/2005/8/layout/hierarchy3"/>
    <dgm:cxn modelId="{B9ACD2DB-D9F5-4293-A387-501734E53847}" type="presOf" srcId="{6AE094CD-4525-42E2-BC33-29049FF18BFD}" destId="{C2E18DB7-2F4E-468E-ACB1-A512A5CFF809}" srcOrd="0" destOrd="0" presId="urn:microsoft.com/office/officeart/2005/8/layout/hierarchy3"/>
    <dgm:cxn modelId="{8C221E0D-66C3-4981-9691-EC6B387CDA7F}" type="presParOf" srcId="{82A6EB2A-D04E-4F36-8EAD-F034D5818CC2}" destId="{53003A73-FABE-4ED8-9FF4-071D8BF50DD3}" srcOrd="0" destOrd="0" presId="urn:microsoft.com/office/officeart/2005/8/layout/hierarchy3"/>
    <dgm:cxn modelId="{3B4589C3-8FD7-4F19-BB5C-ACCA840B069C}" type="presParOf" srcId="{53003A73-FABE-4ED8-9FF4-071D8BF50DD3}" destId="{7CC47F18-324D-47B1-A520-24862C8209B5}" srcOrd="0" destOrd="0" presId="urn:microsoft.com/office/officeart/2005/8/layout/hierarchy3"/>
    <dgm:cxn modelId="{31C308AD-CD23-488D-98A0-4F25EA21AF08}" type="presParOf" srcId="{7CC47F18-324D-47B1-A520-24862C8209B5}" destId="{7B867E66-F883-49AF-A001-34B85AAD8967}" srcOrd="0" destOrd="0" presId="urn:microsoft.com/office/officeart/2005/8/layout/hierarchy3"/>
    <dgm:cxn modelId="{FF47F9AE-E96C-4A62-B8E9-2E7E1A79B915}" type="presParOf" srcId="{7CC47F18-324D-47B1-A520-24862C8209B5}" destId="{699F0D6E-29DD-4401-AA2E-2EDAD34B3D12}" srcOrd="1" destOrd="0" presId="urn:microsoft.com/office/officeart/2005/8/layout/hierarchy3"/>
    <dgm:cxn modelId="{28423C18-495B-4871-A25F-F8E8858DA013}" type="presParOf" srcId="{53003A73-FABE-4ED8-9FF4-071D8BF50DD3}" destId="{4A62ADCA-2B1A-45CB-A6AE-CD4AEC73C4BA}" srcOrd="1" destOrd="0" presId="urn:microsoft.com/office/officeart/2005/8/layout/hierarchy3"/>
    <dgm:cxn modelId="{5D002F46-60D2-4680-8ED7-B1B48A290CC5}" type="presParOf" srcId="{4A62ADCA-2B1A-45CB-A6AE-CD4AEC73C4BA}" destId="{E14EA1CB-C24E-4A02-AC35-BF9FF3E5B824}" srcOrd="0" destOrd="0" presId="urn:microsoft.com/office/officeart/2005/8/layout/hierarchy3"/>
    <dgm:cxn modelId="{31383F3D-8713-4C75-BA12-ADEAAC57BF9D}" type="presParOf" srcId="{4A62ADCA-2B1A-45CB-A6AE-CD4AEC73C4BA}" destId="{40D1B2CE-4D76-4FE8-8D07-C83E2CBC97AE}" srcOrd="1" destOrd="0" presId="urn:microsoft.com/office/officeart/2005/8/layout/hierarchy3"/>
    <dgm:cxn modelId="{5246EB6F-B458-4ED8-AB7E-D3CE728351A0}" type="presParOf" srcId="{4A62ADCA-2B1A-45CB-A6AE-CD4AEC73C4BA}" destId="{B903166F-59EA-49A2-A871-D06BE98F112B}" srcOrd="2" destOrd="0" presId="urn:microsoft.com/office/officeart/2005/8/layout/hierarchy3"/>
    <dgm:cxn modelId="{6B4AF9DF-AAB7-46BF-93CC-43597EAADBD9}" type="presParOf" srcId="{4A62ADCA-2B1A-45CB-A6AE-CD4AEC73C4BA}" destId="{FF19D9E4-9FDC-41E2-8FCD-885EB058943E}" srcOrd="3" destOrd="0" presId="urn:microsoft.com/office/officeart/2005/8/layout/hierarchy3"/>
    <dgm:cxn modelId="{DB4F547C-2F5F-4B66-AEE6-D7CD2D8359D6}" type="presParOf" srcId="{82A6EB2A-D04E-4F36-8EAD-F034D5818CC2}" destId="{7A2AB4FA-BF9F-48FC-B86A-B3D27ACABE1F}" srcOrd="1" destOrd="0" presId="urn:microsoft.com/office/officeart/2005/8/layout/hierarchy3"/>
    <dgm:cxn modelId="{7A13D9FB-EFBD-44EE-B8A6-05B668FF5910}" type="presParOf" srcId="{7A2AB4FA-BF9F-48FC-B86A-B3D27ACABE1F}" destId="{43341C24-A028-473B-AFA8-766B6BE81D7C}" srcOrd="0" destOrd="0" presId="urn:microsoft.com/office/officeart/2005/8/layout/hierarchy3"/>
    <dgm:cxn modelId="{5F91EEC6-E23C-498C-8F3C-C79D9C00A5A3}" type="presParOf" srcId="{43341C24-A028-473B-AFA8-766B6BE81D7C}" destId="{86FB6F4B-8AEA-4197-AA36-D9BD3C8F6F81}" srcOrd="0" destOrd="0" presId="urn:microsoft.com/office/officeart/2005/8/layout/hierarchy3"/>
    <dgm:cxn modelId="{A1753236-9BEB-4B5E-B41E-DF61A8098EFE}" type="presParOf" srcId="{43341C24-A028-473B-AFA8-766B6BE81D7C}" destId="{CEFB1269-E5E1-421C-A4B3-4924BADCABC3}" srcOrd="1" destOrd="0" presId="urn:microsoft.com/office/officeart/2005/8/layout/hierarchy3"/>
    <dgm:cxn modelId="{74D04C07-1DB3-4523-B4C5-B3B4FDA69EC1}" type="presParOf" srcId="{7A2AB4FA-BF9F-48FC-B86A-B3D27ACABE1F}" destId="{A9EDE695-AF49-4E09-88AD-BC1175F54612}" srcOrd="1" destOrd="0" presId="urn:microsoft.com/office/officeart/2005/8/layout/hierarchy3"/>
    <dgm:cxn modelId="{308D22D2-C1E5-41CB-B557-D76EF8E7D579}" type="presParOf" srcId="{A9EDE695-AF49-4E09-88AD-BC1175F54612}" destId="{91191105-1D58-469E-AE90-B192A2E14A51}" srcOrd="0" destOrd="0" presId="urn:microsoft.com/office/officeart/2005/8/layout/hierarchy3"/>
    <dgm:cxn modelId="{D4E3CCEF-914B-4605-84B5-AF54694C82A2}" type="presParOf" srcId="{A9EDE695-AF49-4E09-88AD-BC1175F54612}" destId="{616FA87C-3791-46B0-935A-7AAB2BD56A3A}" srcOrd="1" destOrd="0" presId="urn:microsoft.com/office/officeart/2005/8/layout/hierarchy3"/>
    <dgm:cxn modelId="{42E51C81-7152-4027-945E-7B22EC2EACDF}" type="presParOf" srcId="{A9EDE695-AF49-4E09-88AD-BC1175F54612}" destId="{CF4036D5-C17D-4A86-B6F1-1FF52F1AD2C9}" srcOrd="2" destOrd="0" presId="urn:microsoft.com/office/officeart/2005/8/layout/hierarchy3"/>
    <dgm:cxn modelId="{0050AAA9-4275-42FE-84A6-96132EB08D9E}" type="presParOf" srcId="{A9EDE695-AF49-4E09-88AD-BC1175F54612}" destId="{C2E18DB7-2F4E-468E-ACB1-A512A5CFF80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0A75207-F78E-4308-A54D-B54EC97569E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CA3AC68-74AB-4948-A8A7-933326DBADEB}">
      <dgm:prSet phldrT="[Testo]"/>
      <dgm:spPr/>
      <dgm:t>
        <a:bodyPr/>
        <a:lstStyle/>
        <a:p>
          <a:r>
            <a:rPr lang="it-IT" dirty="0" smtClean="0"/>
            <a:t>Non obbligatorio come risulta da diverse sentenze della Cassazione</a:t>
          </a:r>
          <a:endParaRPr lang="it-IT" dirty="0"/>
        </a:p>
      </dgm:t>
    </dgm:pt>
    <dgm:pt modelId="{32FE4A32-B9A6-4B33-9EFD-B90A953C5711}" type="parTrans" cxnId="{09C938FC-9C4E-43E7-9C41-3B08C7A4FF65}">
      <dgm:prSet/>
      <dgm:spPr/>
      <dgm:t>
        <a:bodyPr/>
        <a:lstStyle/>
        <a:p>
          <a:endParaRPr lang="it-IT"/>
        </a:p>
      </dgm:t>
    </dgm:pt>
    <dgm:pt modelId="{BAA56D64-387C-421E-809A-B09B3C0C4D95}" type="sibTrans" cxnId="{09C938FC-9C4E-43E7-9C41-3B08C7A4FF65}">
      <dgm:prSet/>
      <dgm:spPr/>
      <dgm:t>
        <a:bodyPr/>
        <a:lstStyle/>
        <a:p>
          <a:endParaRPr lang="it-IT"/>
        </a:p>
      </dgm:t>
    </dgm:pt>
    <dgm:pt modelId="{01DE679E-93C3-4448-958E-30411836758B}">
      <dgm:prSet phldrT="[Testo]"/>
      <dgm:spPr/>
      <dgm:t>
        <a:bodyPr/>
        <a:lstStyle/>
        <a:p>
          <a:r>
            <a:rPr lang="it-IT" dirty="0" smtClean="0"/>
            <a:t>Per la Guardia di Finanza comunque da fare ogni volta che sia possibile</a:t>
          </a:r>
          <a:endParaRPr lang="it-IT" dirty="0"/>
        </a:p>
      </dgm:t>
    </dgm:pt>
    <dgm:pt modelId="{5201961C-E0B2-4A41-A48D-BFEF79E893D6}" type="parTrans" cxnId="{A0867945-46F7-4809-B5AF-B86F3FCD23E8}">
      <dgm:prSet/>
      <dgm:spPr/>
      <dgm:t>
        <a:bodyPr/>
        <a:lstStyle/>
        <a:p>
          <a:endParaRPr lang="it-IT"/>
        </a:p>
      </dgm:t>
    </dgm:pt>
    <dgm:pt modelId="{DB2BC890-15B1-4C89-B06A-9EEE0E3404C0}" type="sibTrans" cxnId="{A0867945-46F7-4809-B5AF-B86F3FCD23E8}">
      <dgm:prSet/>
      <dgm:spPr/>
      <dgm:t>
        <a:bodyPr/>
        <a:lstStyle/>
        <a:p>
          <a:endParaRPr lang="it-IT"/>
        </a:p>
      </dgm:t>
    </dgm:pt>
    <dgm:pt modelId="{50833A5E-C4C3-4DEB-933F-5FAEDE8A37F7}" type="pres">
      <dgm:prSet presAssocID="{50A75207-F78E-4308-A54D-B54EC97569E1}" presName="CompostProcess" presStyleCnt="0">
        <dgm:presLayoutVars>
          <dgm:dir/>
          <dgm:resizeHandles val="exact"/>
        </dgm:presLayoutVars>
      </dgm:prSet>
      <dgm:spPr/>
    </dgm:pt>
    <dgm:pt modelId="{01BE6DE7-457C-4E76-BDD8-C0AD25C78DB5}" type="pres">
      <dgm:prSet presAssocID="{50A75207-F78E-4308-A54D-B54EC97569E1}" presName="arrow" presStyleLbl="bgShp" presStyleIdx="0" presStyleCnt="1"/>
      <dgm:spPr/>
    </dgm:pt>
    <dgm:pt modelId="{3709975B-9647-4930-AAE1-AF917CCA5B0B}" type="pres">
      <dgm:prSet presAssocID="{50A75207-F78E-4308-A54D-B54EC97569E1}" presName="linearProcess" presStyleCnt="0"/>
      <dgm:spPr/>
    </dgm:pt>
    <dgm:pt modelId="{55C6A798-37C7-46D3-8CDC-184C74CFDFE0}" type="pres">
      <dgm:prSet presAssocID="{ACA3AC68-74AB-4948-A8A7-933326DBADEB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49963D-A66D-4915-8D88-DE64A3FECDB0}" type="pres">
      <dgm:prSet presAssocID="{BAA56D64-387C-421E-809A-B09B3C0C4D95}" presName="sibTrans" presStyleCnt="0"/>
      <dgm:spPr/>
    </dgm:pt>
    <dgm:pt modelId="{0024B355-D5FD-4322-8928-27E45112FAA6}" type="pres">
      <dgm:prSet presAssocID="{01DE679E-93C3-4448-958E-3041183675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0867945-46F7-4809-B5AF-B86F3FCD23E8}" srcId="{50A75207-F78E-4308-A54D-B54EC97569E1}" destId="{01DE679E-93C3-4448-958E-30411836758B}" srcOrd="1" destOrd="0" parTransId="{5201961C-E0B2-4A41-A48D-BFEF79E893D6}" sibTransId="{DB2BC890-15B1-4C89-B06A-9EEE0E3404C0}"/>
    <dgm:cxn modelId="{FDE16C9D-FC1E-47B1-83BE-F46315699F4F}" type="presOf" srcId="{ACA3AC68-74AB-4948-A8A7-933326DBADEB}" destId="{55C6A798-37C7-46D3-8CDC-184C74CFDFE0}" srcOrd="0" destOrd="0" presId="urn:microsoft.com/office/officeart/2005/8/layout/hProcess9"/>
    <dgm:cxn modelId="{09C938FC-9C4E-43E7-9C41-3B08C7A4FF65}" srcId="{50A75207-F78E-4308-A54D-B54EC97569E1}" destId="{ACA3AC68-74AB-4948-A8A7-933326DBADEB}" srcOrd="0" destOrd="0" parTransId="{32FE4A32-B9A6-4B33-9EFD-B90A953C5711}" sibTransId="{BAA56D64-387C-421E-809A-B09B3C0C4D95}"/>
    <dgm:cxn modelId="{EB0CBD3D-1AE2-4518-9C21-DC2D3EE5B37D}" type="presOf" srcId="{50A75207-F78E-4308-A54D-B54EC97569E1}" destId="{50833A5E-C4C3-4DEB-933F-5FAEDE8A37F7}" srcOrd="0" destOrd="0" presId="urn:microsoft.com/office/officeart/2005/8/layout/hProcess9"/>
    <dgm:cxn modelId="{EDDC755D-A6B0-46A3-8F9D-CD0556CA7873}" type="presOf" srcId="{01DE679E-93C3-4448-958E-30411836758B}" destId="{0024B355-D5FD-4322-8928-27E45112FAA6}" srcOrd="0" destOrd="0" presId="urn:microsoft.com/office/officeart/2005/8/layout/hProcess9"/>
    <dgm:cxn modelId="{98A70963-C822-4789-AD53-3DF52FECCB4C}" type="presParOf" srcId="{50833A5E-C4C3-4DEB-933F-5FAEDE8A37F7}" destId="{01BE6DE7-457C-4E76-BDD8-C0AD25C78DB5}" srcOrd="0" destOrd="0" presId="urn:microsoft.com/office/officeart/2005/8/layout/hProcess9"/>
    <dgm:cxn modelId="{EB07B7C2-250D-4BEA-B3B8-67D549ECEA7A}" type="presParOf" srcId="{50833A5E-C4C3-4DEB-933F-5FAEDE8A37F7}" destId="{3709975B-9647-4930-AAE1-AF917CCA5B0B}" srcOrd="1" destOrd="0" presId="urn:microsoft.com/office/officeart/2005/8/layout/hProcess9"/>
    <dgm:cxn modelId="{07C7EF60-5AD6-4DA8-8099-A765A204A80F}" type="presParOf" srcId="{3709975B-9647-4930-AAE1-AF917CCA5B0B}" destId="{55C6A798-37C7-46D3-8CDC-184C74CFDFE0}" srcOrd="0" destOrd="0" presId="urn:microsoft.com/office/officeart/2005/8/layout/hProcess9"/>
    <dgm:cxn modelId="{6886E73D-8144-4FC1-8ADF-8858A12135E5}" type="presParOf" srcId="{3709975B-9647-4930-AAE1-AF917CCA5B0B}" destId="{ED49963D-A66D-4915-8D88-DE64A3FECDB0}" srcOrd="1" destOrd="0" presId="urn:microsoft.com/office/officeart/2005/8/layout/hProcess9"/>
    <dgm:cxn modelId="{FD949791-D9F3-4F1C-98BE-78C3F775E4A4}" type="presParOf" srcId="{3709975B-9647-4930-AAE1-AF917CCA5B0B}" destId="{0024B355-D5FD-4322-8928-27E45112FAA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0A75207-F78E-4308-A54D-B54EC97569E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ACA3AC68-74AB-4948-A8A7-933326DBADEB}">
      <dgm:prSet phldrT="[Testo]" custT="1"/>
      <dgm:spPr/>
      <dgm:t>
        <a:bodyPr/>
        <a:lstStyle/>
        <a:p>
          <a:r>
            <a:rPr lang="it-IT" sz="2300" dirty="0" smtClean="0"/>
            <a:t>VALIDI</a:t>
          </a:r>
          <a:endParaRPr lang="it-IT" sz="2300" dirty="0"/>
        </a:p>
      </dgm:t>
    </dgm:pt>
    <dgm:pt modelId="{32FE4A32-B9A6-4B33-9EFD-B90A953C5711}" type="parTrans" cxnId="{09C938FC-9C4E-43E7-9C41-3B08C7A4FF65}">
      <dgm:prSet/>
      <dgm:spPr/>
      <dgm:t>
        <a:bodyPr/>
        <a:lstStyle/>
        <a:p>
          <a:endParaRPr lang="it-IT"/>
        </a:p>
      </dgm:t>
    </dgm:pt>
    <dgm:pt modelId="{BAA56D64-387C-421E-809A-B09B3C0C4D95}" type="sibTrans" cxnId="{09C938FC-9C4E-43E7-9C41-3B08C7A4FF65}">
      <dgm:prSet/>
      <dgm:spPr/>
      <dgm:t>
        <a:bodyPr/>
        <a:lstStyle/>
        <a:p>
          <a:endParaRPr lang="it-IT"/>
        </a:p>
      </dgm:t>
    </dgm:pt>
    <dgm:pt modelId="{01DE679E-93C3-4448-958E-30411836758B}">
      <dgm:prSet phldrT="[Testo]"/>
      <dgm:spPr/>
      <dgm:t>
        <a:bodyPr/>
        <a:lstStyle/>
        <a:p>
          <a:r>
            <a:rPr lang="it-IT" dirty="0" smtClean="0"/>
            <a:t>NON VALIDI</a:t>
          </a:r>
          <a:endParaRPr lang="it-IT" dirty="0"/>
        </a:p>
      </dgm:t>
    </dgm:pt>
    <dgm:pt modelId="{5201961C-E0B2-4A41-A48D-BFEF79E893D6}" type="parTrans" cxnId="{A0867945-46F7-4809-B5AF-B86F3FCD23E8}">
      <dgm:prSet/>
      <dgm:spPr/>
      <dgm:t>
        <a:bodyPr/>
        <a:lstStyle/>
        <a:p>
          <a:endParaRPr lang="it-IT"/>
        </a:p>
      </dgm:t>
    </dgm:pt>
    <dgm:pt modelId="{DB2BC890-15B1-4C89-B06A-9EEE0E3404C0}" type="sibTrans" cxnId="{A0867945-46F7-4809-B5AF-B86F3FCD23E8}">
      <dgm:prSet/>
      <dgm:spPr/>
      <dgm:t>
        <a:bodyPr/>
        <a:lstStyle/>
        <a:p>
          <a:endParaRPr lang="it-IT"/>
        </a:p>
      </dgm:t>
    </dgm:pt>
    <dgm:pt modelId="{D2833ED9-B937-47AB-87F7-2DAA9856F9A9}">
      <dgm:prSet/>
      <dgm:spPr/>
      <dgm:t>
        <a:bodyPr/>
        <a:lstStyle/>
        <a:p>
          <a:r>
            <a:rPr lang="it-IT" dirty="0" smtClean="0"/>
            <a:t>Documenti provenienti da Amministrazioni pubbliche, notai o terzi qualificati idonei a dimostrare in modo oggettivo la natura delle operazioni	</a:t>
          </a:r>
          <a:endParaRPr lang="it-IT" dirty="0"/>
        </a:p>
      </dgm:t>
    </dgm:pt>
    <dgm:pt modelId="{986DC448-843C-4B0B-BBFC-6B0BCC113277}" type="parTrans" cxnId="{BFB13221-927D-4E1D-9169-6FAB5DD0D2AC}">
      <dgm:prSet/>
      <dgm:spPr/>
      <dgm:t>
        <a:bodyPr/>
        <a:lstStyle/>
        <a:p>
          <a:endParaRPr lang="it-IT"/>
        </a:p>
      </dgm:t>
    </dgm:pt>
    <dgm:pt modelId="{9595E7A3-628C-4706-A9E7-7CF82579FBAC}" type="sibTrans" cxnId="{BFB13221-927D-4E1D-9169-6FAB5DD0D2AC}">
      <dgm:prSet/>
      <dgm:spPr/>
      <dgm:t>
        <a:bodyPr/>
        <a:lstStyle/>
        <a:p>
          <a:endParaRPr lang="it-IT"/>
        </a:p>
      </dgm:t>
    </dgm:pt>
    <dgm:pt modelId="{2BA9A6F9-47F4-4749-A2BF-82EE02352177}">
      <dgm:prSet/>
      <dgm:spPr/>
      <dgm:t>
        <a:bodyPr/>
        <a:lstStyle/>
        <a:p>
          <a:r>
            <a:rPr lang="it-IT" dirty="0" smtClean="0"/>
            <a:t>Scritture private o dichiarazioni di parte per l’evidente impossibilità di attribuirvi alcun valore  di certezza ed attendibilità</a:t>
          </a:r>
          <a:endParaRPr lang="it-IT" dirty="0"/>
        </a:p>
      </dgm:t>
    </dgm:pt>
    <dgm:pt modelId="{DF6BBE44-4606-45BA-AF7A-E02EDF75CD96}" type="parTrans" cxnId="{EBC10136-78E6-45EA-B4FF-B7A282930111}">
      <dgm:prSet/>
      <dgm:spPr/>
      <dgm:t>
        <a:bodyPr/>
        <a:lstStyle/>
        <a:p>
          <a:endParaRPr lang="it-IT"/>
        </a:p>
      </dgm:t>
    </dgm:pt>
    <dgm:pt modelId="{29A765A7-5A26-47A1-B4F1-32E8A9B87FB0}" type="sibTrans" cxnId="{EBC10136-78E6-45EA-B4FF-B7A282930111}">
      <dgm:prSet/>
      <dgm:spPr/>
      <dgm:t>
        <a:bodyPr/>
        <a:lstStyle/>
        <a:p>
          <a:endParaRPr lang="it-IT"/>
        </a:p>
      </dgm:t>
    </dgm:pt>
    <dgm:pt modelId="{62E13ACE-004E-490D-AEB0-A63E7ABBE15C}" type="pres">
      <dgm:prSet presAssocID="{50A75207-F78E-4308-A54D-B54EC97569E1}" presName="linearFlow" presStyleCnt="0">
        <dgm:presLayoutVars>
          <dgm:dir/>
          <dgm:animLvl val="lvl"/>
          <dgm:resizeHandles val="exact"/>
        </dgm:presLayoutVars>
      </dgm:prSet>
      <dgm:spPr/>
    </dgm:pt>
    <dgm:pt modelId="{F5E3170B-235E-4F9D-AE51-FC097EF84C8B}" type="pres">
      <dgm:prSet presAssocID="{ACA3AC68-74AB-4948-A8A7-933326DBADEB}" presName="composite" presStyleCnt="0"/>
      <dgm:spPr/>
    </dgm:pt>
    <dgm:pt modelId="{F7E1BB37-F22C-4A63-BE7F-F9B6FA7E7C0E}" type="pres">
      <dgm:prSet presAssocID="{ACA3AC68-74AB-4948-A8A7-933326DBADEB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737984-5BD9-43B3-9C4D-C0800FBB00C4}" type="pres">
      <dgm:prSet presAssocID="{ACA3AC68-74AB-4948-A8A7-933326DBADEB}" presName="descendantText" presStyleLbl="alignAcc1" presStyleIdx="0" presStyleCnt="2" custLinFactNeighborX="971" custLinFactNeighborY="224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93FB91-C21A-473F-BE77-C321F8CFAD8F}" type="pres">
      <dgm:prSet presAssocID="{BAA56D64-387C-421E-809A-B09B3C0C4D95}" presName="sp" presStyleCnt="0"/>
      <dgm:spPr/>
    </dgm:pt>
    <dgm:pt modelId="{0E579EB5-7A28-4FDA-AAE4-961361E7B14D}" type="pres">
      <dgm:prSet presAssocID="{01DE679E-93C3-4448-958E-30411836758B}" presName="composite" presStyleCnt="0"/>
      <dgm:spPr/>
    </dgm:pt>
    <dgm:pt modelId="{78A1F309-CAA9-4009-A71F-62EBE3E8FD67}" type="pres">
      <dgm:prSet presAssocID="{01DE679E-93C3-4448-958E-30411836758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1C7C54-4FDC-4BB5-8076-B7CC21259E49}" type="pres">
      <dgm:prSet presAssocID="{01DE679E-93C3-4448-958E-30411836758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BC10136-78E6-45EA-B4FF-B7A282930111}" srcId="{01DE679E-93C3-4448-958E-30411836758B}" destId="{2BA9A6F9-47F4-4749-A2BF-82EE02352177}" srcOrd="0" destOrd="0" parTransId="{DF6BBE44-4606-45BA-AF7A-E02EDF75CD96}" sibTransId="{29A765A7-5A26-47A1-B4F1-32E8A9B87FB0}"/>
    <dgm:cxn modelId="{81D28CF1-DAED-4F68-9D2D-36E5B919EC04}" type="presOf" srcId="{01DE679E-93C3-4448-958E-30411836758B}" destId="{78A1F309-CAA9-4009-A71F-62EBE3E8FD67}" srcOrd="0" destOrd="0" presId="urn:microsoft.com/office/officeart/2005/8/layout/chevron2"/>
    <dgm:cxn modelId="{F5DDB438-839D-4681-95FD-311900F98902}" type="presOf" srcId="{ACA3AC68-74AB-4948-A8A7-933326DBADEB}" destId="{F7E1BB37-F22C-4A63-BE7F-F9B6FA7E7C0E}" srcOrd="0" destOrd="0" presId="urn:microsoft.com/office/officeart/2005/8/layout/chevron2"/>
    <dgm:cxn modelId="{E451A842-495F-447E-92D7-E4B1B97BE926}" type="presOf" srcId="{D2833ED9-B937-47AB-87F7-2DAA9856F9A9}" destId="{C4737984-5BD9-43B3-9C4D-C0800FBB00C4}" srcOrd="0" destOrd="0" presId="urn:microsoft.com/office/officeart/2005/8/layout/chevron2"/>
    <dgm:cxn modelId="{A0867945-46F7-4809-B5AF-B86F3FCD23E8}" srcId="{50A75207-F78E-4308-A54D-B54EC97569E1}" destId="{01DE679E-93C3-4448-958E-30411836758B}" srcOrd="1" destOrd="0" parTransId="{5201961C-E0B2-4A41-A48D-BFEF79E893D6}" sibTransId="{DB2BC890-15B1-4C89-B06A-9EEE0E3404C0}"/>
    <dgm:cxn modelId="{3713C9C5-1026-4B24-945C-D4530074BD5C}" type="presOf" srcId="{50A75207-F78E-4308-A54D-B54EC97569E1}" destId="{62E13ACE-004E-490D-AEB0-A63E7ABBE15C}" srcOrd="0" destOrd="0" presId="urn:microsoft.com/office/officeart/2005/8/layout/chevron2"/>
    <dgm:cxn modelId="{09C938FC-9C4E-43E7-9C41-3B08C7A4FF65}" srcId="{50A75207-F78E-4308-A54D-B54EC97569E1}" destId="{ACA3AC68-74AB-4948-A8A7-933326DBADEB}" srcOrd="0" destOrd="0" parTransId="{32FE4A32-B9A6-4B33-9EFD-B90A953C5711}" sibTransId="{BAA56D64-387C-421E-809A-B09B3C0C4D95}"/>
    <dgm:cxn modelId="{705E0E6E-885B-478E-9EFA-3821B0688538}" type="presOf" srcId="{2BA9A6F9-47F4-4749-A2BF-82EE02352177}" destId="{931C7C54-4FDC-4BB5-8076-B7CC21259E49}" srcOrd="0" destOrd="0" presId="urn:microsoft.com/office/officeart/2005/8/layout/chevron2"/>
    <dgm:cxn modelId="{BFB13221-927D-4E1D-9169-6FAB5DD0D2AC}" srcId="{ACA3AC68-74AB-4948-A8A7-933326DBADEB}" destId="{D2833ED9-B937-47AB-87F7-2DAA9856F9A9}" srcOrd="0" destOrd="0" parTransId="{986DC448-843C-4B0B-BBFC-6B0BCC113277}" sibTransId="{9595E7A3-628C-4706-A9E7-7CF82579FBAC}"/>
    <dgm:cxn modelId="{2F0D2381-3FA0-470C-8A02-7EAC9E19095C}" type="presParOf" srcId="{62E13ACE-004E-490D-AEB0-A63E7ABBE15C}" destId="{F5E3170B-235E-4F9D-AE51-FC097EF84C8B}" srcOrd="0" destOrd="0" presId="urn:microsoft.com/office/officeart/2005/8/layout/chevron2"/>
    <dgm:cxn modelId="{57443B88-3370-4FD4-8B7E-96FDE37248C4}" type="presParOf" srcId="{F5E3170B-235E-4F9D-AE51-FC097EF84C8B}" destId="{F7E1BB37-F22C-4A63-BE7F-F9B6FA7E7C0E}" srcOrd="0" destOrd="0" presId="urn:microsoft.com/office/officeart/2005/8/layout/chevron2"/>
    <dgm:cxn modelId="{E89A7A05-8903-4FBB-A57E-17930FCBFFD3}" type="presParOf" srcId="{F5E3170B-235E-4F9D-AE51-FC097EF84C8B}" destId="{C4737984-5BD9-43B3-9C4D-C0800FBB00C4}" srcOrd="1" destOrd="0" presId="urn:microsoft.com/office/officeart/2005/8/layout/chevron2"/>
    <dgm:cxn modelId="{12F36AFE-9FC6-4E39-8BA3-CCA1FB4C27AF}" type="presParOf" srcId="{62E13ACE-004E-490D-AEB0-A63E7ABBE15C}" destId="{B093FB91-C21A-473F-BE77-C321F8CFAD8F}" srcOrd="1" destOrd="0" presId="urn:microsoft.com/office/officeart/2005/8/layout/chevron2"/>
    <dgm:cxn modelId="{241BB1A2-1D6C-4A11-A225-C66CEDD7691C}" type="presParOf" srcId="{62E13ACE-004E-490D-AEB0-A63E7ABBE15C}" destId="{0E579EB5-7A28-4FDA-AAE4-961361E7B14D}" srcOrd="2" destOrd="0" presId="urn:microsoft.com/office/officeart/2005/8/layout/chevron2"/>
    <dgm:cxn modelId="{279AABAA-162D-4163-AFFD-5AFAC535E47B}" type="presParOf" srcId="{0E579EB5-7A28-4FDA-AAE4-961361E7B14D}" destId="{78A1F309-CAA9-4009-A71F-62EBE3E8FD67}" srcOrd="0" destOrd="0" presId="urn:microsoft.com/office/officeart/2005/8/layout/chevron2"/>
    <dgm:cxn modelId="{5CDAA660-787F-423B-BEE6-E1015FF46CDC}" type="presParOf" srcId="{0E579EB5-7A28-4FDA-AAE4-961361E7B14D}" destId="{931C7C54-4FDC-4BB5-8076-B7CC21259E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/>
      <dgm:spPr/>
      <dgm:t>
        <a:bodyPr/>
        <a:lstStyle/>
        <a:p>
          <a:r>
            <a:rPr lang="it-IT" dirty="0" smtClean="0"/>
            <a:t>Poteri di intervento diretto presso i locali del contribuente</a:t>
          </a:r>
          <a:endParaRPr lang="it-IT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/>
      <dgm:spPr/>
      <dgm:t>
        <a:bodyPr/>
        <a:lstStyle/>
        <a:p>
          <a:r>
            <a:rPr lang="it-IT" dirty="0" smtClean="0"/>
            <a:t>Poteri di inviare questionari, inviti e richieste di informazioni</a:t>
          </a:r>
          <a:endParaRPr lang="it-IT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03D2A3DF-F5F4-47C8-A964-57C63C17D91F}">
      <dgm:prSet phldrT="[Testo]"/>
      <dgm:spPr/>
      <dgm:t>
        <a:bodyPr/>
        <a:lstStyle/>
        <a:p>
          <a:r>
            <a:rPr lang="it-IT" dirty="0" smtClean="0"/>
            <a:t>Indagini finanziarie</a:t>
          </a:r>
          <a:endParaRPr lang="it-IT" dirty="0"/>
        </a:p>
      </dgm:t>
    </dgm:pt>
    <dgm:pt modelId="{C6401C09-473A-48D7-ADB9-85D019A2CFC4}" type="parTrans" cxnId="{79031930-1E53-4B65-8466-3CFB854CB773}">
      <dgm:prSet/>
      <dgm:spPr/>
      <dgm:t>
        <a:bodyPr/>
        <a:lstStyle/>
        <a:p>
          <a:endParaRPr lang="it-IT"/>
        </a:p>
      </dgm:t>
    </dgm:pt>
    <dgm:pt modelId="{6A351D61-C41D-4985-885A-C4C42F619C4B}" type="sibTrans" cxnId="{79031930-1E53-4B65-8466-3CFB854CB773}">
      <dgm:prSet/>
      <dgm:spPr/>
      <dgm:t>
        <a:bodyPr/>
        <a:lstStyle/>
        <a:p>
          <a:endParaRPr lang="it-IT"/>
        </a:p>
      </dgm:t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3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3">
        <dgm:presLayoutVars>
          <dgm:bulletEnabled val="1"/>
        </dgm:presLayoutVars>
      </dgm:prSet>
      <dgm:spPr/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3">
        <dgm:presLayoutVars>
          <dgm:bulletEnabled val="1"/>
        </dgm:presLayoutVars>
      </dgm:prSet>
      <dgm:spPr/>
    </dgm:pt>
    <dgm:pt modelId="{FCE28A27-F5E5-4C04-96D6-E4EEE9431635}" type="pres">
      <dgm:prSet presAssocID="{0163D7E9-D04E-4954-9D7B-626B08F2D770}" presName="spaceBetweenRectangles" presStyleCnt="0"/>
      <dgm:spPr/>
    </dgm:pt>
    <dgm:pt modelId="{1010D0F8-F8C7-4381-A558-AD2156E6DDD4}" type="pres">
      <dgm:prSet presAssocID="{03D2A3DF-F5F4-47C8-A964-57C63C17D91F}" presName="parentLin" presStyleCnt="0"/>
      <dgm:spPr/>
    </dgm:pt>
    <dgm:pt modelId="{17A44ABC-360D-4945-9387-84D7077CC060}" type="pres">
      <dgm:prSet presAssocID="{03D2A3DF-F5F4-47C8-A964-57C63C17D91F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DD6C497B-384C-4495-AA18-ADBB67F5C2A2}" type="pres">
      <dgm:prSet presAssocID="{03D2A3DF-F5F4-47C8-A964-57C63C17D91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DF3880-7786-4827-AE49-34C911A0ECD7}" type="pres">
      <dgm:prSet presAssocID="{03D2A3DF-F5F4-47C8-A964-57C63C17D91F}" presName="negativeSpace" presStyleCnt="0"/>
      <dgm:spPr/>
    </dgm:pt>
    <dgm:pt modelId="{FF1118D7-17C3-490F-BDEE-694F34EC5AE3}" type="pres">
      <dgm:prSet presAssocID="{03D2A3DF-F5F4-47C8-A964-57C63C17D9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38726C7-CE13-4495-B227-063552225888}" type="presOf" srcId="{5F318CB7-9BCA-41B0-9348-1A42ABC99A40}" destId="{7AFB0277-2C5D-4689-89AB-268D088B6CFE}" srcOrd="1" destOrd="0" presId="urn:microsoft.com/office/officeart/2005/8/layout/list1"/>
    <dgm:cxn modelId="{42EF1A0F-895D-4A15-9A1E-9EDBF28C3311}" type="presOf" srcId="{E6401511-F69F-4FA7-9B46-67B3AA717008}" destId="{53290A82-24BA-488D-B656-6602158B4DFB}" srcOrd="0" destOrd="0" presId="urn:microsoft.com/office/officeart/2005/8/layout/list1"/>
    <dgm:cxn modelId="{7C7173B4-FE0E-49A2-8382-9FA0FF6D25CF}" type="presOf" srcId="{5F318CB7-9BCA-41B0-9348-1A42ABC99A40}" destId="{9DA01827-59E0-4ADE-B20B-DBA8EAE064A0}" srcOrd="0" destOrd="0" presId="urn:microsoft.com/office/officeart/2005/8/layout/list1"/>
    <dgm:cxn modelId="{6C9FE915-C638-4BA9-AB94-5A237574D2A9}" type="presOf" srcId="{03D2A3DF-F5F4-47C8-A964-57C63C17D91F}" destId="{17A44ABC-360D-4945-9387-84D7077CC060}" srcOrd="0" destOrd="0" presId="urn:microsoft.com/office/officeart/2005/8/layout/list1"/>
    <dgm:cxn modelId="{BE1984F1-0D97-46C7-802B-85FA4385DE93}" type="presOf" srcId="{151E1F29-A5CA-4BB5-825B-D2070FD35AD0}" destId="{EB1DB62A-DCE1-4BC0-97CD-0DC337BD8812}" srcOrd="0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80ED59C1-0711-4D86-810D-C31442CEBBF5}" type="presOf" srcId="{03D2A3DF-F5F4-47C8-A964-57C63C17D91F}" destId="{DD6C497B-384C-4495-AA18-ADBB67F5C2A2}" srcOrd="1" destOrd="0" presId="urn:microsoft.com/office/officeart/2005/8/layout/list1"/>
    <dgm:cxn modelId="{9D899050-D4D5-432E-997A-CC6E14450E17}" type="presOf" srcId="{151E1F29-A5CA-4BB5-825B-D2070FD35AD0}" destId="{F1799531-A764-400D-B97B-C05AD4CC946D}" srcOrd="1" destOrd="0" presId="urn:microsoft.com/office/officeart/2005/8/layout/list1"/>
    <dgm:cxn modelId="{79031930-1E53-4B65-8466-3CFB854CB773}" srcId="{E6401511-F69F-4FA7-9B46-67B3AA717008}" destId="{03D2A3DF-F5F4-47C8-A964-57C63C17D91F}" srcOrd="2" destOrd="0" parTransId="{C6401C09-473A-48D7-ADB9-85D019A2CFC4}" sibTransId="{6A351D61-C41D-4985-885A-C4C42F619C4B}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26DF222B-F3EC-4265-9AE2-079103327E14}" type="presParOf" srcId="{53290A82-24BA-488D-B656-6602158B4DFB}" destId="{76ACC14B-77C5-4C24-BAF3-5176CD18E565}" srcOrd="0" destOrd="0" presId="urn:microsoft.com/office/officeart/2005/8/layout/list1"/>
    <dgm:cxn modelId="{8B1FCA3E-2887-4EE8-BA47-C65D115C91CF}" type="presParOf" srcId="{76ACC14B-77C5-4C24-BAF3-5176CD18E565}" destId="{EB1DB62A-DCE1-4BC0-97CD-0DC337BD8812}" srcOrd="0" destOrd="0" presId="urn:microsoft.com/office/officeart/2005/8/layout/list1"/>
    <dgm:cxn modelId="{F14A3654-A13D-494E-9BE9-9DD16A0BCB50}" type="presParOf" srcId="{76ACC14B-77C5-4C24-BAF3-5176CD18E565}" destId="{F1799531-A764-400D-B97B-C05AD4CC946D}" srcOrd="1" destOrd="0" presId="urn:microsoft.com/office/officeart/2005/8/layout/list1"/>
    <dgm:cxn modelId="{576DD3E0-7255-4B54-9351-450766907454}" type="presParOf" srcId="{53290A82-24BA-488D-B656-6602158B4DFB}" destId="{AB43F9E2-C731-4F14-A69B-4D9DB7DC2D70}" srcOrd="1" destOrd="0" presId="urn:microsoft.com/office/officeart/2005/8/layout/list1"/>
    <dgm:cxn modelId="{DA937D59-AA9C-4F97-9D79-E12D99EAB786}" type="presParOf" srcId="{53290A82-24BA-488D-B656-6602158B4DFB}" destId="{E8599CC4-5387-4883-8554-E11F54781AB2}" srcOrd="2" destOrd="0" presId="urn:microsoft.com/office/officeart/2005/8/layout/list1"/>
    <dgm:cxn modelId="{A7458FF1-71E7-42AF-A441-336D7290E367}" type="presParOf" srcId="{53290A82-24BA-488D-B656-6602158B4DFB}" destId="{0586A822-A98E-4D8C-BAF7-855D6D71D8C8}" srcOrd="3" destOrd="0" presId="urn:microsoft.com/office/officeart/2005/8/layout/list1"/>
    <dgm:cxn modelId="{A9A13C94-E010-48B9-8E1B-6D05F8DDE5C2}" type="presParOf" srcId="{53290A82-24BA-488D-B656-6602158B4DFB}" destId="{73930E2B-7894-4F29-8378-56972964B90C}" srcOrd="4" destOrd="0" presId="urn:microsoft.com/office/officeart/2005/8/layout/list1"/>
    <dgm:cxn modelId="{D59F3BF4-C031-42F8-9E1F-6927FCC619A9}" type="presParOf" srcId="{73930E2B-7894-4F29-8378-56972964B90C}" destId="{9DA01827-59E0-4ADE-B20B-DBA8EAE064A0}" srcOrd="0" destOrd="0" presId="urn:microsoft.com/office/officeart/2005/8/layout/list1"/>
    <dgm:cxn modelId="{25459C51-9293-4E1B-8F2F-F8E19B7C4D06}" type="presParOf" srcId="{73930E2B-7894-4F29-8378-56972964B90C}" destId="{7AFB0277-2C5D-4689-89AB-268D088B6CFE}" srcOrd="1" destOrd="0" presId="urn:microsoft.com/office/officeart/2005/8/layout/list1"/>
    <dgm:cxn modelId="{099921DF-91D0-4FC8-8C0F-F7077F3FE25D}" type="presParOf" srcId="{53290A82-24BA-488D-B656-6602158B4DFB}" destId="{21E34689-2183-427A-96E7-9271C2FB4537}" srcOrd="5" destOrd="0" presId="urn:microsoft.com/office/officeart/2005/8/layout/list1"/>
    <dgm:cxn modelId="{0B531221-86D1-4EFB-99B4-B810A46AAEA0}" type="presParOf" srcId="{53290A82-24BA-488D-B656-6602158B4DFB}" destId="{68673884-88D1-4A26-A302-168661133441}" srcOrd="6" destOrd="0" presId="urn:microsoft.com/office/officeart/2005/8/layout/list1"/>
    <dgm:cxn modelId="{48B48487-F9E0-494E-84A3-E23FA844A9B4}" type="presParOf" srcId="{53290A82-24BA-488D-B656-6602158B4DFB}" destId="{FCE28A27-F5E5-4C04-96D6-E4EEE9431635}" srcOrd="7" destOrd="0" presId="urn:microsoft.com/office/officeart/2005/8/layout/list1"/>
    <dgm:cxn modelId="{266679A3-1493-4269-912A-0932EFBCB999}" type="presParOf" srcId="{53290A82-24BA-488D-B656-6602158B4DFB}" destId="{1010D0F8-F8C7-4381-A558-AD2156E6DDD4}" srcOrd="8" destOrd="0" presId="urn:microsoft.com/office/officeart/2005/8/layout/list1"/>
    <dgm:cxn modelId="{424F9C4F-42F5-4D8D-B1D0-068E67AF214A}" type="presParOf" srcId="{1010D0F8-F8C7-4381-A558-AD2156E6DDD4}" destId="{17A44ABC-360D-4945-9387-84D7077CC060}" srcOrd="0" destOrd="0" presId="urn:microsoft.com/office/officeart/2005/8/layout/list1"/>
    <dgm:cxn modelId="{747DF818-36F8-4256-A489-FA04B6F55DE1}" type="presParOf" srcId="{1010D0F8-F8C7-4381-A558-AD2156E6DDD4}" destId="{DD6C497B-384C-4495-AA18-ADBB67F5C2A2}" srcOrd="1" destOrd="0" presId="urn:microsoft.com/office/officeart/2005/8/layout/list1"/>
    <dgm:cxn modelId="{ADDE64DA-3387-4211-82E7-7389AFD60743}" type="presParOf" srcId="{53290A82-24BA-488D-B656-6602158B4DFB}" destId="{62DF3880-7786-4827-AE49-34C911A0ECD7}" srcOrd="9" destOrd="0" presId="urn:microsoft.com/office/officeart/2005/8/layout/list1"/>
    <dgm:cxn modelId="{A891D571-347B-4583-9B1C-31B2095D4BCB}" type="presParOf" srcId="{53290A82-24BA-488D-B656-6602158B4DFB}" destId="{FF1118D7-17C3-490F-BDEE-694F34EC5A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FD0B24-BDB2-4045-8F0B-C53E264458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0F27D41-C328-47F7-BC65-35BD8A332BB2}">
      <dgm:prSet phldrT="[Testo]"/>
      <dgm:spPr/>
      <dgm:t>
        <a:bodyPr/>
        <a:lstStyle/>
        <a:p>
          <a:r>
            <a:rPr lang="it-IT" dirty="0" smtClean="0"/>
            <a:t>DESTINATI AD ESERCIZIO DI ATTIVITA’ COMMERCIALI O AGRICOLE ED ONLUS</a:t>
          </a:r>
          <a:endParaRPr lang="it-IT" dirty="0"/>
        </a:p>
      </dgm:t>
    </dgm:pt>
    <dgm:pt modelId="{0F0CEAF1-934C-42CC-9FF1-A90C4C49D12C}" type="parTrans" cxnId="{2539AA0C-F3D5-48EA-B8F6-C1648B21B3E9}">
      <dgm:prSet/>
      <dgm:spPr/>
      <dgm:t>
        <a:bodyPr/>
        <a:lstStyle/>
        <a:p>
          <a:endParaRPr lang="it-IT"/>
        </a:p>
      </dgm:t>
    </dgm:pt>
    <dgm:pt modelId="{04553B85-505D-49D7-903A-2857C99CBB00}" type="sibTrans" cxnId="{2539AA0C-F3D5-48EA-B8F6-C1648B21B3E9}">
      <dgm:prSet/>
      <dgm:spPr/>
      <dgm:t>
        <a:bodyPr/>
        <a:lstStyle/>
        <a:p>
          <a:endParaRPr lang="it-IT"/>
        </a:p>
      </dgm:t>
    </dgm:pt>
    <dgm:pt modelId="{878DA779-6601-4ED6-90D0-1A1F17F74AA7}">
      <dgm:prSet phldrT="[Testo]"/>
      <dgm:spPr/>
      <dgm:t>
        <a:bodyPr/>
        <a:lstStyle/>
        <a:p>
          <a:endParaRPr lang="it-IT" dirty="0"/>
        </a:p>
      </dgm:t>
    </dgm:pt>
    <dgm:pt modelId="{478D5861-3FA9-48B0-BFF2-45C94E603BE7}" type="parTrans" cxnId="{165B122F-C586-45FC-9085-1B4EF14A17A9}">
      <dgm:prSet/>
      <dgm:spPr/>
      <dgm:t>
        <a:bodyPr/>
        <a:lstStyle/>
        <a:p>
          <a:endParaRPr lang="it-IT"/>
        </a:p>
      </dgm:t>
    </dgm:pt>
    <dgm:pt modelId="{35334E47-25B7-43B8-A601-0EFA4E4E25DB}" type="sibTrans" cxnId="{165B122F-C586-45FC-9085-1B4EF14A17A9}">
      <dgm:prSet/>
      <dgm:spPr/>
      <dgm:t>
        <a:bodyPr/>
        <a:lstStyle/>
        <a:p>
          <a:endParaRPr lang="it-IT"/>
        </a:p>
      </dgm:t>
    </dgm:pt>
    <dgm:pt modelId="{F875E7C0-CD87-4A20-B08D-2400ACFD3EFB}">
      <dgm:prSet phldrT="[Testo]"/>
      <dgm:spPr/>
      <dgm:t>
        <a:bodyPr/>
        <a:lstStyle/>
        <a:p>
          <a:r>
            <a:rPr lang="it-IT" dirty="0" smtClean="0"/>
            <a:t>DESTINATI AD ESERCIZIO DI ATTIVITA’ PROFESSIONALI</a:t>
          </a:r>
          <a:endParaRPr lang="it-IT" dirty="0"/>
        </a:p>
      </dgm:t>
    </dgm:pt>
    <dgm:pt modelId="{385F2A5E-3FBC-4F60-AD1B-FB03F5C5CD89}" type="parTrans" cxnId="{1D25A8DE-6422-4E9E-AF16-9E78395A4946}">
      <dgm:prSet/>
      <dgm:spPr/>
      <dgm:t>
        <a:bodyPr/>
        <a:lstStyle/>
        <a:p>
          <a:endParaRPr lang="it-IT"/>
        </a:p>
      </dgm:t>
    </dgm:pt>
    <dgm:pt modelId="{8AB80D32-4CD4-456C-AC3A-80A15E7CB2F2}" type="sibTrans" cxnId="{1D25A8DE-6422-4E9E-AF16-9E78395A4946}">
      <dgm:prSet/>
      <dgm:spPr/>
      <dgm:t>
        <a:bodyPr/>
        <a:lstStyle/>
        <a:p>
          <a:endParaRPr lang="it-IT"/>
        </a:p>
      </dgm:t>
    </dgm:pt>
    <dgm:pt modelId="{7F2038B4-F025-4CE7-A789-D838B488586A}">
      <dgm:prSet phldrT="[Testo]"/>
      <dgm:spPr/>
      <dgm:t>
        <a:bodyPr/>
        <a:lstStyle/>
        <a:p>
          <a:r>
            <a:rPr lang="it-IT" dirty="0" smtClean="0"/>
            <a:t>PRECEDENTEMENTE INDICATI SE ADIBITI ANCHE AD ABITAZIONE</a:t>
          </a:r>
          <a:endParaRPr lang="it-IT" dirty="0"/>
        </a:p>
      </dgm:t>
    </dgm:pt>
    <dgm:pt modelId="{3B0B6FAF-C4EE-47A2-8F6D-4C74AF9B2B08}" type="parTrans" cxnId="{757A8B97-9378-4914-B435-54765026ABC8}">
      <dgm:prSet/>
      <dgm:spPr/>
      <dgm:t>
        <a:bodyPr/>
        <a:lstStyle/>
        <a:p>
          <a:endParaRPr lang="it-IT"/>
        </a:p>
      </dgm:t>
    </dgm:pt>
    <dgm:pt modelId="{95C13769-4F05-4DA4-A79A-782F263A457D}" type="sibTrans" cxnId="{757A8B97-9378-4914-B435-54765026ABC8}">
      <dgm:prSet/>
      <dgm:spPr/>
      <dgm:t>
        <a:bodyPr/>
        <a:lstStyle/>
        <a:p>
          <a:endParaRPr lang="it-IT"/>
        </a:p>
      </dgm:t>
    </dgm:pt>
    <dgm:pt modelId="{25A13197-DC3F-45FE-82CB-35052A863F49}">
      <dgm:prSet phldrT="[Testo]"/>
      <dgm:spPr/>
      <dgm:t>
        <a:bodyPr/>
        <a:lstStyle/>
        <a:p>
          <a:r>
            <a:rPr lang="it-IT" dirty="0" smtClean="0"/>
            <a:t>ALTRI LOCALI</a:t>
          </a:r>
          <a:endParaRPr lang="it-IT" dirty="0"/>
        </a:p>
      </dgm:t>
    </dgm:pt>
    <dgm:pt modelId="{D719C3BD-9D20-47AE-88D5-8B3B470FF6EE}" type="parTrans" cxnId="{459298D8-2617-4239-BD5B-A2E1793D1C00}">
      <dgm:prSet/>
      <dgm:spPr/>
      <dgm:t>
        <a:bodyPr/>
        <a:lstStyle/>
        <a:p>
          <a:endParaRPr lang="it-IT"/>
        </a:p>
      </dgm:t>
    </dgm:pt>
    <dgm:pt modelId="{13C98359-24B3-4395-B010-1FF24E7E5B55}" type="sibTrans" cxnId="{459298D8-2617-4239-BD5B-A2E1793D1C00}">
      <dgm:prSet/>
      <dgm:spPr/>
      <dgm:t>
        <a:bodyPr/>
        <a:lstStyle/>
        <a:p>
          <a:endParaRPr lang="it-IT"/>
        </a:p>
      </dgm:t>
    </dgm:pt>
    <dgm:pt modelId="{D54268F7-0EF7-4279-AEEB-3075992981B7}" type="pres">
      <dgm:prSet presAssocID="{03FD0B24-BDB2-4045-8F0B-C53E264458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4F33497-1941-4173-95B9-23C4865A062B}" type="pres">
      <dgm:prSet presAssocID="{F0F27D41-C328-47F7-BC65-35BD8A332BB2}" presName="parentLin" presStyleCnt="0"/>
      <dgm:spPr/>
    </dgm:pt>
    <dgm:pt modelId="{938D0D3E-477B-461A-B2D8-BA2097A121B3}" type="pres">
      <dgm:prSet presAssocID="{F0F27D41-C328-47F7-BC65-35BD8A332BB2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50C4970A-E7AB-4BDA-8D50-278BDD4815C4}" type="pres">
      <dgm:prSet presAssocID="{F0F27D41-C328-47F7-BC65-35BD8A332BB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832FE7-0FB3-4B2C-BA78-930CE359AA91}" type="pres">
      <dgm:prSet presAssocID="{F0F27D41-C328-47F7-BC65-35BD8A332BB2}" presName="negativeSpace" presStyleCnt="0"/>
      <dgm:spPr/>
    </dgm:pt>
    <dgm:pt modelId="{1E46F50C-867C-48E8-B2D2-283433FC5178}" type="pres">
      <dgm:prSet presAssocID="{F0F27D41-C328-47F7-BC65-35BD8A332BB2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9FD791-692F-4BE6-926A-DA0A962FEB2D}" type="pres">
      <dgm:prSet presAssocID="{04553B85-505D-49D7-903A-2857C99CBB00}" presName="spaceBetweenRectangles" presStyleCnt="0"/>
      <dgm:spPr/>
    </dgm:pt>
    <dgm:pt modelId="{645435C5-068A-41F2-9B01-84370444994A}" type="pres">
      <dgm:prSet presAssocID="{F875E7C0-CD87-4A20-B08D-2400ACFD3EFB}" presName="parentLin" presStyleCnt="0"/>
      <dgm:spPr/>
    </dgm:pt>
    <dgm:pt modelId="{8E9C9DE1-14ED-4DBB-A38A-13501676C94E}" type="pres">
      <dgm:prSet presAssocID="{F875E7C0-CD87-4A20-B08D-2400ACFD3EFB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8C2FA382-A72B-4F8E-A806-EC67088C213B}" type="pres">
      <dgm:prSet presAssocID="{F875E7C0-CD87-4A20-B08D-2400ACFD3EF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E50E9F4-18AB-46DB-8DF8-0EF3865ECC34}" type="pres">
      <dgm:prSet presAssocID="{F875E7C0-CD87-4A20-B08D-2400ACFD3EFB}" presName="negativeSpace" presStyleCnt="0"/>
      <dgm:spPr/>
    </dgm:pt>
    <dgm:pt modelId="{03C47975-1447-442A-A989-53ED4D86D630}" type="pres">
      <dgm:prSet presAssocID="{F875E7C0-CD87-4A20-B08D-2400ACFD3EFB}" presName="childText" presStyleLbl="conFgAcc1" presStyleIdx="1" presStyleCnt="4">
        <dgm:presLayoutVars>
          <dgm:bulletEnabled val="1"/>
        </dgm:presLayoutVars>
      </dgm:prSet>
      <dgm:spPr/>
    </dgm:pt>
    <dgm:pt modelId="{98E3E1D4-3EC3-4F5C-91EE-9C5B828D3DD4}" type="pres">
      <dgm:prSet presAssocID="{8AB80D32-4CD4-456C-AC3A-80A15E7CB2F2}" presName="spaceBetweenRectangles" presStyleCnt="0"/>
      <dgm:spPr/>
    </dgm:pt>
    <dgm:pt modelId="{C9F42FED-BB10-4EEA-BD70-27AE99AE0EEC}" type="pres">
      <dgm:prSet presAssocID="{7F2038B4-F025-4CE7-A789-D838B488586A}" presName="parentLin" presStyleCnt="0"/>
      <dgm:spPr/>
    </dgm:pt>
    <dgm:pt modelId="{A9DAF84B-567E-4364-BDFC-D961FD72AAA9}" type="pres">
      <dgm:prSet presAssocID="{7F2038B4-F025-4CE7-A789-D838B488586A}" presName="parentLeftMargin" presStyleLbl="node1" presStyleIdx="1" presStyleCnt="4"/>
      <dgm:spPr/>
      <dgm:t>
        <a:bodyPr/>
        <a:lstStyle/>
        <a:p>
          <a:endParaRPr lang="it-IT"/>
        </a:p>
      </dgm:t>
    </dgm:pt>
    <dgm:pt modelId="{DE9E020C-CD84-4304-BBBA-1420EA367283}" type="pres">
      <dgm:prSet presAssocID="{7F2038B4-F025-4CE7-A789-D838B488586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2957E7-6442-4164-B7AD-65796D2F0E92}" type="pres">
      <dgm:prSet presAssocID="{7F2038B4-F025-4CE7-A789-D838B488586A}" presName="negativeSpace" presStyleCnt="0"/>
      <dgm:spPr/>
    </dgm:pt>
    <dgm:pt modelId="{317D32AC-7530-4BF1-9D07-D68844144A83}" type="pres">
      <dgm:prSet presAssocID="{7F2038B4-F025-4CE7-A789-D838B488586A}" presName="childText" presStyleLbl="conFgAcc1" presStyleIdx="2" presStyleCnt="4">
        <dgm:presLayoutVars>
          <dgm:bulletEnabled val="1"/>
        </dgm:presLayoutVars>
      </dgm:prSet>
      <dgm:spPr/>
    </dgm:pt>
    <dgm:pt modelId="{A998A76A-49DB-408E-9F3F-8D40CE33CADB}" type="pres">
      <dgm:prSet presAssocID="{95C13769-4F05-4DA4-A79A-782F263A457D}" presName="spaceBetweenRectangles" presStyleCnt="0"/>
      <dgm:spPr/>
    </dgm:pt>
    <dgm:pt modelId="{0845E12B-C2EA-41DE-ABB8-EA82F405471F}" type="pres">
      <dgm:prSet presAssocID="{25A13197-DC3F-45FE-82CB-35052A863F49}" presName="parentLin" presStyleCnt="0"/>
      <dgm:spPr/>
    </dgm:pt>
    <dgm:pt modelId="{5DBD3DF6-0462-40AF-8317-865D0CDE2EB6}" type="pres">
      <dgm:prSet presAssocID="{25A13197-DC3F-45FE-82CB-35052A863F49}" presName="parentLeftMargin" presStyleLbl="node1" presStyleIdx="2" presStyleCnt="4"/>
      <dgm:spPr/>
      <dgm:t>
        <a:bodyPr/>
        <a:lstStyle/>
        <a:p>
          <a:endParaRPr lang="it-IT"/>
        </a:p>
      </dgm:t>
    </dgm:pt>
    <dgm:pt modelId="{72C3DEEA-0850-4834-A5D0-B6DF37FB9419}" type="pres">
      <dgm:prSet presAssocID="{25A13197-DC3F-45FE-82CB-35052A863F4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F88D60-182D-43AF-88D6-F31DFBF7A66C}" type="pres">
      <dgm:prSet presAssocID="{25A13197-DC3F-45FE-82CB-35052A863F49}" presName="negativeSpace" presStyleCnt="0"/>
      <dgm:spPr/>
    </dgm:pt>
    <dgm:pt modelId="{01746531-C3F6-48EC-A309-97CBB3E498FD}" type="pres">
      <dgm:prSet presAssocID="{25A13197-DC3F-45FE-82CB-35052A863F4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FE30978-FEA5-4306-BBC7-E9ECDAD2722E}" type="presOf" srcId="{878DA779-6601-4ED6-90D0-1A1F17F74AA7}" destId="{1E46F50C-867C-48E8-B2D2-283433FC5178}" srcOrd="0" destOrd="0" presId="urn:microsoft.com/office/officeart/2005/8/layout/list1"/>
    <dgm:cxn modelId="{D0350E6E-98B5-4E83-B5F9-92B02C7516C9}" type="presOf" srcId="{03FD0B24-BDB2-4045-8F0B-C53E2644587D}" destId="{D54268F7-0EF7-4279-AEEB-3075992981B7}" srcOrd="0" destOrd="0" presId="urn:microsoft.com/office/officeart/2005/8/layout/list1"/>
    <dgm:cxn modelId="{B3DA5C9A-1279-4FFB-9134-DC7CFD62B0DC}" type="presOf" srcId="{F0F27D41-C328-47F7-BC65-35BD8A332BB2}" destId="{938D0D3E-477B-461A-B2D8-BA2097A121B3}" srcOrd="0" destOrd="0" presId="urn:microsoft.com/office/officeart/2005/8/layout/list1"/>
    <dgm:cxn modelId="{D3F5FF47-63D0-4AD1-900A-9EDDBEC18089}" type="presOf" srcId="{25A13197-DC3F-45FE-82CB-35052A863F49}" destId="{5DBD3DF6-0462-40AF-8317-865D0CDE2EB6}" srcOrd="0" destOrd="0" presId="urn:microsoft.com/office/officeart/2005/8/layout/list1"/>
    <dgm:cxn modelId="{1D25A8DE-6422-4E9E-AF16-9E78395A4946}" srcId="{03FD0B24-BDB2-4045-8F0B-C53E2644587D}" destId="{F875E7C0-CD87-4A20-B08D-2400ACFD3EFB}" srcOrd="1" destOrd="0" parTransId="{385F2A5E-3FBC-4F60-AD1B-FB03F5C5CD89}" sibTransId="{8AB80D32-4CD4-456C-AC3A-80A15E7CB2F2}"/>
    <dgm:cxn modelId="{9C2DAD63-5550-4D92-BEDC-98BF0EC8435F}" type="presOf" srcId="{F0F27D41-C328-47F7-BC65-35BD8A332BB2}" destId="{50C4970A-E7AB-4BDA-8D50-278BDD4815C4}" srcOrd="1" destOrd="0" presId="urn:microsoft.com/office/officeart/2005/8/layout/list1"/>
    <dgm:cxn modelId="{7D9CA754-E1C5-43D4-A270-1E6E31C70F5D}" type="presOf" srcId="{7F2038B4-F025-4CE7-A789-D838B488586A}" destId="{A9DAF84B-567E-4364-BDFC-D961FD72AAA9}" srcOrd="0" destOrd="0" presId="urn:microsoft.com/office/officeart/2005/8/layout/list1"/>
    <dgm:cxn modelId="{FB4EB6BE-BCE0-4940-A13E-BD9894BE6684}" type="presOf" srcId="{7F2038B4-F025-4CE7-A789-D838B488586A}" destId="{DE9E020C-CD84-4304-BBBA-1420EA367283}" srcOrd="1" destOrd="0" presId="urn:microsoft.com/office/officeart/2005/8/layout/list1"/>
    <dgm:cxn modelId="{9A125DA5-DC77-45B6-B1CF-EF5FCD7930F6}" type="presOf" srcId="{F875E7C0-CD87-4A20-B08D-2400ACFD3EFB}" destId="{8C2FA382-A72B-4F8E-A806-EC67088C213B}" srcOrd="1" destOrd="0" presId="urn:microsoft.com/office/officeart/2005/8/layout/list1"/>
    <dgm:cxn modelId="{757A8B97-9378-4914-B435-54765026ABC8}" srcId="{03FD0B24-BDB2-4045-8F0B-C53E2644587D}" destId="{7F2038B4-F025-4CE7-A789-D838B488586A}" srcOrd="2" destOrd="0" parTransId="{3B0B6FAF-C4EE-47A2-8F6D-4C74AF9B2B08}" sibTransId="{95C13769-4F05-4DA4-A79A-782F263A457D}"/>
    <dgm:cxn modelId="{165B122F-C586-45FC-9085-1B4EF14A17A9}" srcId="{F0F27D41-C328-47F7-BC65-35BD8A332BB2}" destId="{878DA779-6601-4ED6-90D0-1A1F17F74AA7}" srcOrd="0" destOrd="0" parTransId="{478D5861-3FA9-48B0-BFF2-45C94E603BE7}" sibTransId="{35334E47-25B7-43B8-A601-0EFA4E4E25DB}"/>
    <dgm:cxn modelId="{459298D8-2617-4239-BD5B-A2E1793D1C00}" srcId="{03FD0B24-BDB2-4045-8F0B-C53E2644587D}" destId="{25A13197-DC3F-45FE-82CB-35052A863F49}" srcOrd="3" destOrd="0" parTransId="{D719C3BD-9D20-47AE-88D5-8B3B470FF6EE}" sibTransId="{13C98359-24B3-4395-B010-1FF24E7E5B55}"/>
    <dgm:cxn modelId="{D2E8912B-B6A7-4EFF-9AA6-9F8935AA3DE8}" type="presOf" srcId="{F875E7C0-CD87-4A20-B08D-2400ACFD3EFB}" destId="{8E9C9DE1-14ED-4DBB-A38A-13501676C94E}" srcOrd="0" destOrd="0" presId="urn:microsoft.com/office/officeart/2005/8/layout/list1"/>
    <dgm:cxn modelId="{81009014-9361-433C-A44F-0235FD11B6AB}" type="presOf" srcId="{25A13197-DC3F-45FE-82CB-35052A863F49}" destId="{72C3DEEA-0850-4834-A5D0-B6DF37FB9419}" srcOrd="1" destOrd="0" presId="urn:microsoft.com/office/officeart/2005/8/layout/list1"/>
    <dgm:cxn modelId="{2539AA0C-F3D5-48EA-B8F6-C1648B21B3E9}" srcId="{03FD0B24-BDB2-4045-8F0B-C53E2644587D}" destId="{F0F27D41-C328-47F7-BC65-35BD8A332BB2}" srcOrd="0" destOrd="0" parTransId="{0F0CEAF1-934C-42CC-9FF1-A90C4C49D12C}" sibTransId="{04553B85-505D-49D7-903A-2857C99CBB00}"/>
    <dgm:cxn modelId="{9510F00E-85D7-4FEC-9C79-08DBDDAE165D}" type="presParOf" srcId="{D54268F7-0EF7-4279-AEEB-3075992981B7}" destId="{64F33497-1941-4173-95B9-23C4865A062B}" srcOrd="0" destOrd="0" presId="urn:microsoft.com/office/officeart/2005/8/layout/list1"/>
    <dgm:cxn modelId="{AF1E5F95-BF96-4ED9-9158-E5990FDAE20E}" type="presParOf" srcId="{64F33497-1941-4173-95B9-23C4865A062B}" destId="{938D0D3E-477B-461A-B2D8-BA2097A121B3}" srcOrd="0" destOrd="0" presId="urn:microsoft.com/office/officeart/2005/8/layout/list1"/>
    <dgm:cxn modelId="{FCAE9B06-3F3D-424B-AF68-A015B09F9E59}" type="presParOf" srcId="{64F33497-1941-4173-95B9-23C4865A062B}" destId="{50C4970A-E7AB-4BDA-8D50-278BDD4815C4}" srcOrd="1" destOrd="0" presId="urn:microsoft.com/office/officeart/2005/8/layout/list1"/>
    <dgm:cxn modelId="{9C427438-A411-45EF-8BB9-E85607E83693}" type="presParOf" srcId="{D54268F7-0EF7-4279-AEEB-3075992981B7}" destId="{4D832FE7-0FB3-4B2C-BA78-930CE359AA91}" srcOrd="1" destOrd="0" presId="urn:microsoft.com/office/officeart/2005/8/layout/list1"/>
    <dgm:cxn modelId="{7E98B86E-CDCD-4C9E-A247-044FAC272D13}" type="presParOf" srcId="{D54268F7-0EF7-4279-AEEB-3075992981B7}" destId="{1E46F50C-867C-48E8-B2D2-283433FC5178}" srcOrd="2" destOrd="0" presId="urn:microsoft.com/office/officeart/2005/8/layout/list1"/>
    <dgm:cxn modelId="{F30C8C44-13B2-4BB0-92C3-78DC323B3D00}" type="presParOf" srcId="{D54268F7-0EF7-4279-AEEB-3075992981B7}" destId="{D79FD791-692F-4BE6-926A-DA0A962FEB2D}" srcOrd="3" destOrd="0" presId="urn:microsoft.com/office/officeart/2005/8/layout/list1"/>
    <dgm:cxn modelId="{CC839D05-2965-47DB-8D99-6C3CED79109C}" type="presParOf" srcId="{D54268F7-0EF7-4279-AEEB-3075992981B7}" destId="{645435C5-068A-41F2-9B01-84370444994A}" srcOrd="4" destOrd="0" presId="urn:microsoft.com/office/officeart/2005/8/layout/list1"/>
    <dgm:cxn modelId="{E1404193-A7C1-4B81-BAB6-AD633C5F8DC1}" type="presParOf" srcId="{645435C5-068A-41F2-9B01-84370444994A}" destId="{8E9C9DE1-14ED-4DBB-A38A-13501676C94E}" srcOrd="0" destOrd="0" presId="urn:microsoft.com/office/officeart/2005/8/layout/list1"/>
    <dgm:cxn modelId="{3653A06C-06F3-47A8-A33B-7B0EDEF7ED97}" type="presParOf" srcId="{645435C5-068A-41F2-9B01-84370444994A}" destId="{8C2FA382-A72B-4F8E-A806-EC67088C213B}" srcOrd="1" destOrd="0" presId="urn:microsoft.com/office/officeart/2005/8/layout/list1"/>
    <dgm:cxn modelId="{C8D29EC0-988B-4323-8D89-541EF4EA7325}" type="presParOf" srcId="{D54268F7-0EF7-4279-AEEB-3075992981B7}" destId="{1E50E9F4-18AB-46DB-8DF8-0EF3865ECC34}" srcOrd="5" destOrd="0" presId="urn:microsoft.com/office/officeart/2005/8/layout/list1"/>
    <dgm:cxn modelId="{29437CD3-B93E-4B03-A1F3-4196E3B83155}" type="presParOf" srcId="{D54268F7-0EF7-4279-AEEB-3075992981B7}" destId="{03C47975-1447-442A-A989-53ED4D86D630}" srcOrd="6" destOrd="0" presId="urn:microsoft.com/office/officeart/2005/8/layout/list1"/>
    <dgm:cxn modelId="{37C45FE1-AAAE-4B84-B9D6-A7EFD58F26BC}" type="presParOf" srcId="{D54268F7-0EF7-4279-AEEB-3075992981B7}" destId="{98E3E1D4-3EC3-4F5C-91EE-9C5B828D3DD4}" srcOrd="7" destOrd="0" presId="urn:microsoft.com/office/officeart/2005/8/layout/list1"/>
    <dgm:cxn modelId="{00C432F7-C029-42D3-A94E-F883BCB8A748}" type="presParOf" srcId="{D54268F7-0EF7-4279-AEEB-3075992981B7}" destId="{C9F42FED-BB10-4EEA-BD70-27AE99AE0EEC}" srcOrd="8" destOrd="0" presId="urn:microsoft.com/office/officeart/2005/8/layout/list1"/>
    <dgm:cxn modelId="{AA69C13C-5415-4387-8EB2-A0778747EBC7}" type="presParOf" srcId="{C9F42FED-BB10-4EEA-BD70-27AE99AE0EEC}" destId="{A9DAF84B-567E-4364-BDFC-D961FD72AAA9}" srcOrd="0" destOrd="0" presId="urn:microsoft.com/office/officeart/2005/8/layout/list1"/>
    <dgm:cxn modelId="{32462437-86A2-412B-B520-3C5A7A6F65A9}" type="presParOf" srcId="{C9F42FED-BB10-4EEA-BD70-27AE99AE0EEC}" destId="{DE9E020C-CD84-4304-BBBA-1420EA367283}" srcOrd="1" destOrd="0" presId="urn:microsoft.com/office/officeart/2005/8/layout/list1"/>
    <dgm:cxn modelId="{480A261E-2F93-4B3D-A7F2-A41C0AB94E75}" type="presParOf" srcId="{D54268F7-0EF7-4279-AEEB-3075992981B7}" destId="{CA2957E7-6442-4164-B7AD-65796D2F0E92}" srcOrd="9" destOrd="0" presId="urn:microsoft.com/office/officeart/2005/8/layout/list1"/>
    <dgm:cxn modelId="{9BE4030E-E69B-4E5E-9FE0-1C5653F55D3A}" type="presParOf" srcId="{D54268F7-0EF7-4279-AEEB-3075992981B7}" destId="{317D32AC-7530-4BF1-9D07-D68844144A83}" srcOrd="10" destOrd="0" presId="urn:microsoft.com/office/officeart/2005/8/layout/list1"/>
    <dgm:cxn modelId="{3E6CE910-27A4-413D-B6A1-78BE99F61FC4}" type="presParOf" srcId="{D54268F7-0EF7-4279-AEEB-3075992981B7}" destId="{A998A76A-49DB-408E-9F3F-8D40CE33CADB}" srcOrd="11" destOrd="0" presId="urn:microsoft.com/office/officeart/2005/8/layout/list1"/>
    <dgm:cxn modelId="{FC8B2905-DFD0-43D2-B45B-A15C610F0899}" type="presParOf" srcId="{D54268F7-0EF7-4279-AEEB-3075992981B7}" destId="{0845E12B-C2EA-41DE-ABB8-EA82F405471F}" srcOrd="12" destOrd="0" presId="urn:microsoft.com/office/officeart/2005/8/layout/list1"/>
    <dgm:cxn modelId="{A05C815E-0613-433E-9E4F-1279ACDB8F3C}" type="presParOf" srcId="{0845E12B-C2EA-41DE-ABB8-EA82F405471F}" destId="{5DBD3DF6-0462-40AF-8317-865D0CDE2EB6}" srcOrd="0" destOrd="0" presId="urn:microsoft.com/office/officeart/2005/8/layout/list1"/>
    <dgm:cxn modelId="{CB85F328-9BD5-4A2F-AB01-4241572E0A1C}" type="presParOf" srcId="{0845E12B-C2EA-41DE-ABB8-EA82F405471F}" destId="{72C3DEEA-0850-4834-A5D0-B6DF37FB9419}" srcOrd="1" destOrd="0" presId="urn:microsoft.com/office/officeart/2005/8/layout/list1"/>
    <dgm:cxn modelId="{546A38EF-4919-4DB5-B71D-EAD1D7FC83BA}" type="presParOf" srcId="{D54268F7-0EF7-4279-AEEB-3075992981B7}" destId="{20F88D60-182D-43AF-88D6-F31DFBF7A66C}" srcOrd="13" destOrd="0" presId="urn:microsoft.com/office/officeart/2005/8/layout/list1"/>
    <dgm:cxn modelId="{973C1B02-4658-4924-B463-0F7D809E2B3B}" type="presParOf" srcId="{D54268F7-0EF7-4279-AEEB-3075992981B7}" destId="{01746531-C3F6-48EC-A309-97CBB3E498F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97C1E1-DFBE-482D-BEDF-4FA230D8062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312C46E-D32A-49FF-A584-8E455278CE3F}">
      <dgm:prSet phldrT="[Testo]"/>
      <dgm:spPr>
        <a:gradFill rotWithShape="0">
          <a:gsLst>
            <a:gs pos="0">
              <a:srgbClr val="5E9EFF"/>
            </a:gs>
            <a:gs pos="2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soggetti diversi</a:t>
          </a:r>
          <a:endParaRPr lang="it-IT" b="1" dirty="0">
            <a:solidFill>
              <a:schemeClr val="tx1"/>
            </a:solidFill>
          </a:endParaRPr>
        </a:p>
      </dgm:t>
    </dgm:pt>
    <dgm:pt modelId="{01F8BCE6-12D2-41B6-AABC-E0A4C1BD1C10}" type="parTrans" cxnId="{C0633FD6-834F-4DBC-9BF5-4E0DE9FE4C43}">
      <dgm:prSet/>
      <dgm:spPr/>
      <dgm:t>
        <a:bodyPr/>
        <a:lstStyle/>
        <a:p>
          <a:endParaRPr lang="it-IT"/>
        </a:p>
      </dgm:t>
    </dgm:pt>
    <dgm:pt modelId="{A9A8B892-407B-400C-8320-78F1236056CD}" type="sibTrans" cxnId="{C0633FD6-834F-4DBC-9BF5-4E0DE9FE4C43}">
      <dgm:prSet/>
      <dgm:spPr/>
      <dgm:t>
        <a:bodyPr/>
        <a:lstStyle/>
        <a:p>
          <a:endParaRPr lang="it-IT"/>
        </a:p>
      </dgm:t>
    </dgm:pt>
    <dgm:pt modelId="{33345F56-2276-4515-BC6D-9EAA4C42985E}">
      <dgm:prSet phldrT="[Testo]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Supporti informatici</a:t>
          </a:r>
          <a:endParaRPr lang="it-IT" b="1" dirty="0">
            <a:solidFill>
              <a:schemeClr val="tx1"/>
            </a:solidFill>
          </a:endParaRPr>
        </a:p>
      </dgm:t>
    </dgm:pt>
    <dgm:pt modelId="{CFF6114E-1C01-49FA-8411-DFF3E269396D}" type="parTrans" cxnId="{FD51E2A2-0417-4BA2-AA59-0CEE82E36616}">
      <dgm:prSet/>
      <dgm:spPr/>
      <dgm:t>
        <a:bodyPr/>
        <a:lstStyle/>
        <a:p>
          <a:endParaRPr lang="it-IT"/>
        </a:p>
      </dgm:t>
    </dgm:pt>
    <dgm:pt modelId="{8B3F96B1-4BB7-4FCB-8AE2-EAA8D949D7FB}" type="sibTrans" cxnId="{FD51E2A2-0417-4BA2-AA59-0CEE82E36616}">
      <dgm:prSet/>
      <dgm:spPr/>
      <dgm:t>
        <a:bodyPr/>
        <a:lstStyle/>
        <a:p>
          <a:endParaRPr lang="it-IT"/>
        </a:p>
      </dgm:t>
    </dgm:pt>
    <dgm:pt modelId="{5D8D7DB2-A2B5-4D38-A99C-F36891B1FCC4}">
      <dgm:prSet phldrT="[Testo]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Segreto professionale</a:t>
          </a:r>
          <a:endParaRPr lang="it-IT" b="1" dirty="0">
            <a:solidFill>
              <a:schemeClr val="tx1"/>
            </a:solidFill>
          </a:endParaRPr>
        </a:p>
      </dgm:t>
    </dgm:pt>
    <dgm:pt modelId="{50F9099E-6344-4704-954E-AEE3227396AC}" type="parTrans" cxnId="{284C4197-A42C-4BAE-AFF5-6C2807456A56}">
      <dgm:prSet/>
      <dgm:spPr/>
      <dgm:t>
        <a:bodyPr/>
        <a:lstStyle/>
        <a:p>
          <a:endParaRPr lang="it-IT"/>
        </a:p>
      </dgm:t>
    </dgm:pt>
    <dgm:pt modelId="{B80E5E6F-924C-46F0-BBB7-7D2F254AC264}" type="sibTrans" cxnId="{284C4197-A42C-4BAE-AFF5-6C2807456A56}">
      <dgm:prSet/>
      <dgm:spPr/>
      <dgm:t>
        <a:bodyPr/>
        <a:lstStyle/>
        <a:p>
          <a:endParaRPr lang="it-IT"/>
        </a:p>
      </dgm:t>
    </dgm:pt>
    <dgm:pt modelId="{60A1AA01-1D92-4A18-BDB5-7FD5FB3E8519}">
      <dgm:prSet phldrT="[Testo]"/>
      <dgm:spPr>
        <a:gradFill rotWithShape="0">
          <a:gsLst>
            <a:gs pos="0">
              <a:srgbClr val="000082"/>
            </a:gs>
            <a:gs pos="10000">
              <a:srgbClr val="66008F"/>
            </a:gs>
            <a:gs pos="19000">
              <a:srgbClr val="BA0066"/>
            </a:gs>
            <a:gs pos="29000">
              <a:srgbClr val="FF0000"/>
            </a:gs>
            <a:gs pos="100000">
              <a:srgbClr val="FF8200"/>
            </a:gs>
          </a:gsLst>
          <a:lin ang="16200000" scaled="0"/>
        </a:gradFill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e-mail</a:t>
          </a:r>
          <a:endParaRPr lang="it-IT" b="1" dirty="0">
            <a:solidFill>
              <a:schemeClr val="tx1"/>
            </a:solidFill>
          </a:endParaRPr>
        </a:p>
      </dgm:t>
    </dgm:pt>
    <dgm:pt modelId="{8D4E8028-BF83-4885-BFD9-E47B8C7F9B73}" type="parTrans" cxnId="{CFA486CB-B75C-4BFA-B3F1-7ABA27C7EA77}">
      <dgm:prSet/>
      <dgm:spPr/>
      <dgm:t>
        <a:bodyPr/>
        <a:lstStyle/>
        <a:p>
          <a:endParaRPr lang="it-IT"/>
        </a:p>
      </dgm:t>
    </dgm:pt>
    <dgm:pt modelId="{4043B79B-355B-46A3-9EB5-0E12687C7047}" type="sibTrans" cxnId="{CFA486CB-B75C-4BFA-B3F1-7ABA27C7EA77}">
      <dgm:prSet/>
      <dgm:spPr/>
      <dgm:t>
        <a:bodyPr/>
        <a:lstStyle/>
        <a:p>
          <a:endParaRPr lang="it-IT"/>
        </a:p>
      </dgm:t>
    </dgm:pt>
    <dgm:pt modelId="{4E3BEC1F-0B82-48C7-B66E-719576B7C1DB}">
      <dgm:prSet phldrT="[Testo]"/>
      <dgm:sp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16200000" scaled="0"/>
        </a:gradFill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Apertura coattiva</a:t>
          </a:r>
          <a:endParaRPr lang="it-IT" b="1" dirty="0">
            <a:solidFill>
              <a:schemeClr val="tx1"/>
            </a:solidFill>
          </a:endParaRPr>
        </a:p>
      </dgm:t>
    </dgm:pt>
    <dgm:pt modelId="{F8F350B2-6378-4307-A651-64EFDE6D1B69}" type="parTrans" cxnId="{513ED334-3D58-46F3-AEA0-56EB070AC042}">
      <dgm:prSet/>
      <dgm:spPr/>
      <dgm:t>
        <a:bodyPr/>
        <a:lstStyle/>
        <a:p>
          <a:endParaRPr lang="it-IT"/>
        </a:p>
      </dgm:t>
    </dgm:pt>
    <dgm:pt modelId="{AF3D34F9-2F9B-4AFA-8457-88D8D63E0479}" type="sibTrans" cxnId="{513ED334-3D58-46F3-AEA0-56EB070AC042}">
      <dgm:prSet/>
      <dgm:spPr/>
      <dgm:t>
        <a:bodyPr/>
        <a:lstStyle/>
        <a:p>
          <a:endParaRPr lang="it-IT"/>
        </a:p>
      </dgm:t>
    </dgm:pt>
    <dgm:pt modelId="{C1F08347-745E-4671-B150-32A7F3D3DFD2}" type="pres">
      <dgm:prSet presAssocID="{8697C1E1-DFBE-482D-BEDF-4FA230D8062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44563CA-AF27-4E30-A8D4-D055E4CFFFFF}" type="pres">
      <dgm:prSet presAssocID="{8312C46E-D32A-49FF-A584-8E455278CE3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39C9BFA-E12F-4571-B7F5-6B257C9E1992}" type="pres">
      <dgm:prSet presAssocID="{8312C46E-D32A-49FF-A584-8E455278CE3F}" presName="spNode" presStyleCnt="0"/>
      <dgm:spPr/>
    </dgm:pt>
    <dgm:pt modelId="{23EF7246-56B1-4C1A-A899-AE2C471034E1}" type="pres">
      <dgm:prSet presAssocID="{A9A8B892-407B-400C-8320-78F1236056CD}" presName="sibTrans" presStyleLbl="sibTrans1D1" presStyleIdx="0" presStyleCnt="5"/>
      <dgm:spPr/>
      <dgm:t>
        <a:bodyPr/>
        <a:lstStyle/>
        <a:p>
          <a:endParaRPr lang="it-IT"/>
        </a:p>
      </dgm:t>
    </dgm:pt>
    <dgm:pt modelId="{FEA6C532-F631-4E2A-B3D5-00E0591F305A}" type="pres">
      <dgm:prSet presAssocID="{33345F56-2276-4515-BC6D-9EAA4C42985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8EC721-54A7-4929-B4FE-827B3179578F}" type="pres">
      <dgm:prSet presAssocID="{33345F56-2276-4515-BC6D-9EAA4C42985E}" presName="spNode" presStyleCnt="0"/>
      <dgm:spPr/>
    </dgm:pt>
    <dgm:pt modelId="{275823D4-B4DD-44BF-8EAE-C1669800EA1C}" type="pres">
      <dgm:prSet presAssocID="{8B3F96B1-4BB7-4FCB-8AE2-EAA8D949D7FB}" presName="sibTrans" presStyleLbl="sibTrans1D1" presStyleIdx="1" presStyleCnt="5"/>
      <dgm:spPr/>
      <dgm:t>
        <a:bodyPr/>
        <a:lstStyle/>
        <a:p>
          <a:endParaRPr lang="it-IT"/>
        </a:p>
      </dgm:t>
    </dgm:pt>
    <dgm:pt modelId="{0472EF1F-432F-4C4C-B5AC-F296BBF3CE22}" type="pres">
      <dgm:prSet presAssocID="{5D8D7DB2-A2B5-4D38-A99C-F36891B1FC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68E37F-D518-4BB6-B275-45A9838F36BD}" type="pres">
      <dgm:prSet presAssocID="{5D8D7DB2-A2B5-4D38-A99C-F36891B1FCC4}" presName="spNode" presStyleCnt="0"/>
      <dgm:spPr/>
    </dgm:pt>
    <dgm:pt modelId="{1BA8F229-C7B2-4A73-9B1B-A3D5A509E3B5}" type="pres">
      <dgm:prSet presAssocID="{B80E5E6F-924C-46F0-BBB7-7D2F254AC264}" presName="sibTrans" presStyleLbl="sibTrans1D1" presStyleIdx="2" presStyleCnt="5"/>
      <dgm:spPr/>
      <dgm:t>
        <a:bodyPr/>
        <a:lstStyle/>
        <a:p>
          <a:endParaRPr lang="it-IT"/>
        </a:p>
      </dgm:t>
    </dgm:pt>
    <dgm:pt modelId="{BBC9BD40-D013-42CB-9E1E-A6B87AD07B87}" type="pres">
      <dgm:prSet presAssocID="{4E3BEC1F-0B82-48C7-B66E-719576B7C1D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D4BBAFC-5884-44DB-A4F2-2E1DAA0691B9}" type="pres">
      <dgm:prSet presAssocID="{4E3BEC1F-0B82-48C7-B66E-719576B7C1DB}" presName="spNode" presStyleCnt="0"/>
      <dgm:spPr/>
    </dgm:pt>
    <dgm:pt modelId="{0A8FB2C9-325B-489F-8D9E-60A4504FA8CB}" type="pres">
      <dgm:prSet presAssocID="{AF3D34F9-2F9B-4AFA-8457-88D8D63E0479}" presName="sibTrans" presStyleLbl="sibTrans1D1" presStyleIdx="3" presStyleCnt="5"/>
      <dgm:spPr/>
      <dgm:t>
        <a:bodyPr/>
        <a:lstStyle/>
        <a:p>
          <a:endParaRPr lang="it-IT"/>
        </a:p>
      </dgm:t>
    </dgm:pt>
    <dgm:pt modelId="{0251FBF5-C960-494E-8CF7-B8AAE7B58965}" type="pres">
      <dgm:prSet presAssocID="{60A1AA01-1D92-4A18-BDB5-7FD5FB3E851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A8590E9-8F08-4B1D-86EF-40601A0808FA}" type="pres">
      <dgm:prSet presAssocID="{60A1AA01-1D92-4A18-BDB5-7FD5FB3E8519}" presName="spNode" presStyleCnt="0"/>
      <dgm:spPr/>
    </dgm:pt>
    <dgm:pt modelId="{F9A91816-8F76-4DDC-84B3-27FA28FF8D68}" type="pres">
      <dgm:prSet presAssocID="{4043B79B-355B-46A3-9EB5-0E12687C7047}" presName="sibTrans" presStyleLbl="sibTrans1D1" presStyleIdx="4" presStyleCnt="5"/>
      <dgm:spPr/>
      <dgm:t>
        <a:bodyPr/>
        <a:lstStyle/>
        <a:p>
          <a:endParaRPr lang="it-IT"/>
        </a:p>
      </dgm:t>
    </dgm:pt>
  </dgm:ptLst>
  <dgm:cxnLst>
    <dgm:cxn modelId="{79C124B8-DE48-4EEE-828E-59A2C9E41D4C}" type="presOf" srcId="{5D8D7DB2-A2B5-4D38-A99C-F36891B1FCC4}" destId="{0472EF1F-432F-4C4C-B5AC-F296BBF3CE22}" srcOrd="0" destOrd="0" presId="urn:microsoft.com/office/officeart/2005/8/layout/cycle6"/>
    <dgm:cxn modelId="{513ED334-3D58-46F3-AEA0-56EB070AC042}" srcId="{8697C1E1-DFBE-482D-BEDF-4FA230D80622}" destId="{4E3BEC1F-0B82-48C7-B66E-719576B7C1DB}" srcOrd="3" destOrd="0" parTransId="{F8F350B2-6378-4307-A651-64EFDE6D1B69}" sibTransId="{AF3D34F9-2F9B-4AFA-8457-88D8D63E0479}"/>
    <dgm:cxn modelId="{284C4197-A42C-4BAE-AFF5-6C2807456A56}" srcId="{8697C1E1-DFBE-482D-BEDF-4FA230D80622}" destId="{5D8D7DB2-A2B5-4D38-A99C-F36891B1FCC4}" srcOrd="2" destOrd="0" parTransId="{50F9099E-6344-4704-954E-AEE3227396AC}" sibTransId="{B80E5E6F-924C-46F0-BBB7-7D2F254AC264}"/>
    <dgm:cxn modelId="{CFA486CB-B75C-4BFA-B3F1-7ABA27C7EA77}" srcId="{8697C1E1-DFBE-482D-BEDF-4FA230D80622}" destId="{60A1AA01-1D92-4A18-BDB5-7FD5FB3E8519}" srcOrd="4" destOrd="0" parTransId="{8D4E8028-BF83-4885-BFD9-E47B8C7F9B73}" sibTransId="{4043B79B-355B-46A3-9EB5-0E12687C7047}"/>
    <dgm:cxn modelId="{E8F00334-7867-404A-993D-E539A8063BF5}" type="presOf" srcId="{B80E5E6F-924C-46F0-BBB7-7D2F254AC264}" destId="{1BA8F229-C7B2-4A73-9B1B-A3D5A509E3B5}" srcOrd="0" destOrd="0" presId="urn:microsoft.com/office/officeart/2005/8/layout/cycle6"/>
    <dgm:cxn modelId="{D3351014-156A-4CBF-A726-57018445E8B3}" type="presOf" srcId="{60A1AA01-1D92-4A18-BDB5-7FD5FB3E8519}" destId="{0251FBF5-C960-494E-8CF7-B8AAE7B58965}" srcOrd="0" destOrd="0" presId="urn:microsoft.com/office/officeart/2005/8/layout/cycle6"/>
    <dgm:cxn modelId="{C4E9672B-229E-463F-AFB7-85054B40E0CC}" type="presOf" srcId="{8312C46E-D32A-49FF-A584-8E455278CE3F}" destId="{244563CA-AF27-4E30-A8D4-D055E4CFFFFF}" srcOrd="0" destOrd="0" presId="urn:microsoft.com/office/officeart/2005/8/layout/cycle6"/>
    <dgm:cxn modelId="{E942E3E0-EE40-4C8E-ACED-84BD3F7C551D}" type="presOf" srcId="{A9A8B892-407B-400C-8320-78F1236056CD}" destId="{23EF7246-56B1-4C1A-A899-AE2C471034E1}" srcOrd="0" destOrd="0" presId="urn:microsoft.com/office/officeart/2005/8/layout/cycle6"/>
    <dgm:cxn modelId="{1DD0406D-BF92-42B6-9C94-DCD3B55F0602}" type="presOf" srcId="{AF3D34F9-2F9B-4AFA-8457-88D8D63E0479}" destId="{0A8FB2C9-325B-489F-8D9E-60A4504FA8CB}" srcOrd="0" destOrd="0" presId="urn:microsoft.com/office/officeart/2005/8/layout/cycle6"/>
    <dgm:cxn modelId="{C0633FD6-834F-4DBC-9BF5-4E0DE9FE4C43}" srcId="{8697C1E1-DFBE-482D-BEDF-4FA230D80622}" destId="{8312C46E-D32A-49FF-A584-8E455278CE3F}" srcOrd="0" destOrd="0" parTransId="{01F8BCE6-12D2-41B6-AABC-E0A4C1BD1C10}" sibTransId="{A9A8B892-407B-400C-8320-78F1236056CD}"/>
    <dgm:cxn modelId="{ED3381D7-B7E8-44DA-823B-A6171FA261CA}" type="presOf" srcId="{8B3F96B1-4BB7-4FCB-8AE2-EAA8D949D7FB}" destId="{275823D4-B4DD-44BF-8EAE-C1669800EA1C}" srcOrd="0" destOrd="0" presId="urn:microsoft.com/office/officeart/2005/8/layout/cycle6"/>
    <dgm:cxn modelId="{4FDB4561-A854-47AB-BF8B-CA8EF0F86A48}" type="presOf" srcId="{8697C1E1-DFBE-482D-BEDF-4FA230D80622}" destId="{C1F08347-745E-4671-B150-32A7F3D3DFD2}" srcOrd="0" destOrd="0" presId="urn:microsoft.com/office/officeart/2005/8/layout/cycle6"/>
    <dgm:cxn modelId="{FD51E2A2-0417-4BA2-AA59-0CEE82E36616}" srcId="{8697C1E1-DFBE-482D-BEDF-4FA230D80622}" destId="{33345F56-2276-4515-BC6D-9EAA4C42985E}" srcOrd="1" destOrd="0" parTransId="{CFF6114E-1C01-49FA-8411-DFF3E269396D}" sibTransId="{8B3F96B1-4BB7-4FCB-8AE2-EAA8D949D7FB}"/>
    <dgm:cxn modelId="{21909E7C-19A0-444C-8D6D-986B8F82C8BA}" type="presOf" srcId="{4E3BEC1F-0B82-48C7-B66E-719576B7C1DB}" destId="{BBC9BD40-D013-42CB-9E1E-A6B87AD07B87}" srcOrd="0" destOrd="0" presId="urn:microsoft.com/office/officeart/2005/8/layout/cycle6"/>
    <dgm:cxn modelId="{56D9BF18-F46A-4DD1-9E41-FA8E8AD41F80}" type="presOf" srcId="{33345F56-2276-4515-BC6D-9EAA4C42985E}" destId="{FEA6C532-F631-4E2A-B3D5-00E0591F305A}" srcOrd="0" destOrd="0" presId="urn:microsoft.com/office/officeart/2005/8/layout/cycle6"/>
    <dgm:cxn modelId="{E58EE4A9-6184-4ED7-8050-E445E21C3FAA}" type="presOf" srcId="{4043B79B-355B-46A3-9EB5-0E12687C7047}" destId="{F9A91816-8F76-4DDC-84B3-27FA28FF8D68}" srcOrd="0" destOrd="0" presId="urn:microsoft.com/office/officeart/2005/8/layout/cycle6"/>
    <dgm:cxn modelId="{540DF1D6-DC04-4300-A6F7-48CDDEAF27CE}" type="presParOf" srcId="{C1F08347-745E-4671-B150-32A7F3D3DFD2}" destId="{244563CA-AF27-4E30-A8D4-D055E4CFFFFF}" srcOrd="0" destOrd="0" presId="urn:microsoft.com/office/officeart/2005/8/layout/cycle6"/>
    <dgm:cxn modelId="{C600B59F-A356-45B4-8C1E-5D565E16672A}" type="presParOf" srcId="{C1F08347-745E-4671-B150-32A7F3D3DFD2}" destId="{739C9BFA-E12F-4571-B7F5-6B257C9E1992}" srcOrd="1" destOrd="0" presId="urn:microsoft.com/office/officeart/2005/8/layout/cycle6"/>
    <dgm:cxn modelId="{915A76C1-51EB-43F8-B44E-ACD337D98FB4}" type="presParOf" srcId="{C1F08347-745E-4671-B150-32A7F3D3DFD2}" destId="{23EF7246-56B1-4C1A-A899-AE2C471034E1}" srcOrd="2" destOrd="0" presId="urn:microsoft.com/office/officeart/2005/8/layout/cycle6"/>
    <dgm:cxn modelId="{04470CB9-8467-4599-8852-71F5128C7C27}" type="presParOf" srcId="{C1F08347-745E-4671-B150-32A7F3D3DFD2}" destId="{FEA6C532-F631-4E2A-B3D5-00E0591F305A}" srcOrd="3" destOrd="0" presId="urn:microsoft.com/office/officeart/2005/8/layout/cycle6"/>
    <dgm:cxn modelId="{54FD3A17-9684-439B-A86D-BEDEB25BFE64}" type="presParOf" srcId="{C1F08347-745E-4671-B150-32A7F3D3DFD2}" destId="{538EC721-54A7-4929-B4FE-827B3179578F}" srcOrd="4" destOrd="0" presId="urn:microsoft.com/office/officeart/2005/8/layout/cycle6"/>
    <dgm:cxn modelId="{9E3B037B-7F22-44FE-8497-F43EE9332158}" type="presParOf" srcId="{C1F08347-745E-4671-B150-32A7F3D3DFD2}" destId="{275823D4-B4DD-44BF-8EAE-C1669800EA1C}" srcOrd="5" destOrd="0" presId="urn:microsoft.com/office/officeart/2005/8/layout/cycle6"/>
    <dgm:cxn modelId="{AF9486F7-8032-4C49-9E12-4E4F3F925E2D}" type="presParOf" srcId="{C1F08347-745E-4671-B150-32A7F3D3DFD2}" destId="{0472EF1F-432F-4C4C-B5AC-F296BBF3CE22}" srcOrd="6" destOrd="0" presId="urn:microsoft.com/office/officeart/2005/8/layout/cycle6"/>
    <dgm:cxn modelId="{F5424D09-7587-4A86-ACF3-D87078C41FD1}" type="presParOf" srcId="{C1F08347-745E-4671-B150-32A7F3D3DFD2}" destId="{6468E37F-D518-4BB6-B275-45A9838F36BD}" srcOrd="7" destOrd="0" presId="urn:microsoft.com/office/officeart/2005/8/layout/cycle6"/>
    <dgm:cxn modelId="{63AAE042-7780-4D1F-98AF-17189DA49327}" type="presParOf" srcId="{C1F08347-745E-4671-B150-32A7F3D3DFD2}" destId="{1BA8F229-C7B2-4A73-9B1B-A3D5A509E3B5}" srcOrd="8" destOrd="0" presId="urn:microsoft.com/office/officeart/2005/8/layout/cycle6"/>
    <dgm:cxn modelId="{F7023173-25F0-4B25-B5FE-9CCD854C951F}" type="presParOf" srcId="{C1F08347-745E-4671-B150-32A7F3D3DFD2}" destId="{BBC9BD40-D013-42CB-9E1E-A6B87AD07B87}" srcOrd="9" destOrd="0" presId="urn:microsoft.com/office/officeart/2005/8/layout/cycle6"/>
    <dgm:cxn modelId="{74F86595-1A74-440E-AAD6-3C11DF1DF87F}" type="presParOf" srcId="{C1F08347-745E-4671-B150-32A7F3D3DFD2}" destId="{DD4BBAFC-5884-44DB-A4F2-2E1DAA0691B9}" srcOrd="10" destOrd="0" presId="urn:microsoft.com/office/officeart/2005/8/layout/cycle6"/>
    <dgm:cxn modelId="{7718FF0B-97B9-4D07-9B34-FB268ECE5715}" type="presParOf" srcId="{C1F08347-745E-4671-B150-32A7F3D3DFD2}" destId="{0A8FB2C9-325B-489F-8D9E-60A4504FA8CB}" srcOrd="11" destOrd="0" presId="urn:microsoft.com/office/officeart/2005/8/layout/cycle6"/>
    <dgm:cxn modelId="{7F0D0AFD-F418-45FC-BB56-633F94923CE1}" type="presParOf" srcId="{C1F08347-745E-4671-B150-32A7F3D3DFD2}" destId="{0251FBF5-C960-494E-8CF7-B8AAE7B58965}" srcOrd="12" destOrd="0" presId="urn:microsoft.com/office/officeart/2005/8/layout/cycle6"/>
    <dgm:cxn modelId="{A99D7E53-2B1B-4619-9CD6-C58EF25D806D}" type="presParOf" srcId="{C1F08347-745E-4671-B150-32A7F3D3DFD2}" destId="{DA8590E9-8F08-4B1D-86EF-40601A0808FA}" srcOrd="13" destOrd="0" presId="urn:microsoft.com/office/officeart/2005/8/layout/cycle6"/>
    <dgm:cxn modelId="{ECFFCA95-660C-4EE2-AD61-F8AEBA69E0C0}" type="presParOf" srcId="{C1F08347-745E-4671-B150-32A7F3D3DFD2}" destId="{F9A91816-8F76-4DDC-84B3-27FA28FF8D68}" srcOrd="14" destOrd="0" presId="urn:microsoft.com/office/officeart/2005/8/layout/cycle6"/>
  </dgm:cxnLst>
  <dgm:bg>
    <a:solidFill>
      <a:srgbClr val="FFFF00">
        <a:alpha val="10000"/>
      </a:srgbClr>
    </a:solid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813ABC-BC9F-4331-9E99-ABEB9074F22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6D3562B-679C-4553-914E-FD7CD13394FA}">
      <dgm:prSet phldrT="[Testo]"/>
      <dgm:spPr/>
      <dgm:t>
        <a:bodyPr/>
        <a:lstStyle/>
        <a:p>
          <a:r>
            <a:rPr lang="it-IT" dirty="0" smtClean="0"/>
            <a:t>Ispezioni </a:t>
          </a:r>
          <a:r>
            <a:rPr lang="it-IT" dirty="0" err="1" smtClean="0"/>
            <a:t>documenali</a:t>
          </a:r>
          <a:endParaRPr lang="it-IT" dirty="0"/>
        </a:p>
      </dgm:t>
    </dgm:pt>
    <dgm:pt modelId="{863C1224-85F0-46AF-8E69-0DF10FB27632}" type="parTrans" cxnId="{A72BAFC8-224E-499E-87B1-8BABAC3BED8E}">
      <dgm:prSet/>
      <dgm:spPr/>
      <dgm:t>
        <a:bodyPr/>
        <a:lstStyle/>
        <a:p>
          <a:endParaRPr lang="it-IT"/>
        </a:p>
      </dgm:t>
    </dgm:pt>
    <dgm:pt modelId="{CBF94C97-FEAA-4D5B-91D8-8FE6EF917E75}" type="sibTrans" cxnId="{A72BAFC8-224E-499E-87B1-8BABAC3BED8E}">
      <dgm:prSet/>
      <dgm:spPr/>
      <dgm:t>
        <a:bodyPr/>
        <a:lstStyle/>
        <a:p>
          <a:endParaRPr lang="it-IT"/>
        </a:p>
      </dgm:t>
    </dgm:pt>
    <dgm:pt modelId="{7E848E35-F375-4B0D-B084-A7E12A83C849}">
      <dgm:prSet phldrT="[Testo]"/>
      <dgm:spPr/>
      <dgm:t>
        <a:bodyPr/>
        <a:lstStyle/>
        <a:p>
          <a:r>
            <a:rPr lang="it-IT" dirty="0" smtClean="0"/>
            <a:t>Raffronto documentazione ufficiale con quella rinvenuta</a:t>
          </a:r>
          <a:endParaRPr lang="it-IT" dirty="0"/>
        </a:p>
      </dgm:t>
    </dgm:pt>
    <dgm:pt modelId="{4DB6B945-AB34-4421-8100-9B175DEE389A}" type="parTrans" cxnId="{36A2FB38-ADB0-466F-B5E0-96D6FF7F005B}">
      <dgm:prSet/>
      <dgm:spPr/>
      <dgm:t>
        <a:bodyPr/>
        <a:lstStyle/>
        <a:p>
          <a:endParaRPr lang="it-IT"/>
        </a:p>
      </dgm:t>
    </dgm:pt>
    <dgm:pt modelId="{3419033C-6940-4522-90AD-1AF860BCA940}" type="sibTrans" cxnId="{36A2FB38-ADB0-466F-B5E0-96D6FF7F005B}">
      <dgm:prSet/>
      <dgm:spPr/>
      <dgm:t>
        <a:bodyPr/>
        <a:lstStyle/>
        <a:p>
          <a:endParaRPr lang="it-IT"/>
        </a:p>
      </dgm:t>
    </dgm:pt>
    <dgm:pt modelId="{29C0F443-AC12-4EA6-9AA1-780353DB61C4}">
      <dgm:prSet phldrT="[Testo]"/>
      <dgm:spPr/>
      <dgm:t>
        <a:bodyPr/>
        <a:lstStyle/>
        <a:p>
          <a:r>
            <a:rPr lang="it-IT" dirty="0" smtClean="0"/>
            <a:t>Raffronto con quella posseduta da clienti e fornitori</a:t>
          </a:r>
          <a:endParaRPr lang="it-IT" dirty="0"/>
        </a:p>
      </dgm:t>
    </dgm:pt>
    <dgm:pt modelId="{DCCFB65F-AAE1-432E-A82C-C5313055CEA4}" type="parTrans" cxnId="{1FE9E539-EDAD-442B-9E8D-6C6BB334D7FA}">
      <dgm:prSet/>
      <dgm:spPr/>
      <dgm:t>
        <a:bodyPr/>
        <a:lstStyle/>
        <a:p>
          <a:endParaRPr lang="it-IT"/>
        </a:p>
      </dgm:t>
    </dgm:pt>
    <dgm:pt modelId="{12E34438-E11F-445B-A196-2A9B80AE2A03}" type="sibTrans" cxnId="{1FE9E539-EDAD-442B-9E8D-6C6BB334D7FA}">
      <dgm:prSet/>
      <dgm:spPr/>
      <dgm:t>
        <a:bodyPr/>
        <a:lstStyle/>
        <a:p>
          <a:endParaRPr lang="it-IT"/>
        </a:p>
      </dgm:t>
    </dgm:pt>
    <dgm:pt modelId="{91E2FF96-C344-44D5-83D0-C412FF6A1625}" type="pres">
      <dgm:prSet presAssocID="{89813ABC-BC9F-4331-9E99-ABEB9074F22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F48E028-50F4-4E12-A430-79AFB7506F7F}" type="pres">
      <dgm:prSet presAssocID="{86D3562B-679C-4553-914E-FD7CD13394FA}" presName="root1" presStyleCnt="0"/>
      <dgm:spPr/>
    </dgm:pt>
    <dgm:pt modelId="{EEBE53A1-5D8C-4397-8951-4FA579853EC0}" type="pres">
      <dgm:prSet presAssocID="{86D3562B-679C-4553-914E-FD7CD13394F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C4EB14E-567A-4F8C-9BA8-5F19CE49E94D}" type="pres">
      <dgm:prSet presAssocID="{86D3562B-679C-4553-914E-FD7CD13394FA}" presName="level2hierChild" presStyleCnt="0"/>
      <dgm:spPr/>
    </dgm:pt>
    <dgm:pt modelId="{9DBD97D8-2091-43DB-9636-D48434E666FA}" type="pres">
      <dgm:prSet presAssocID="{4DB6B945-AB34-4421-8100-9B175DEE389A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3E3080BC-20FE-45F8-8B86-C8C74EF837BA}" type="pres">
      <dgm:prSet presAssocID="{4DB6B945-AB34-4421-8100-9B175DEE389A}" presName="connTx" presStyleLbl="parChTrans1D2" presStyleIdx="0" presStyleCnt="2"/>
      <dgm:spPr/>
      <dgm:t>
        <a:bodyPr/>
        <a:lstStyle/>
        <a:p>
          <a:endParaRPr lang="it-IT"/>
        </a:p>
      </dgm:t>
    </dgm:pt>
    <dgm:pt modelId="{8B49B017-934E-4C81-B5B3-DA4433903D45}" type="pres">
      <dgm:prSet presAssocID="{7E848E35-F375-4B0D-B084-A7E12A83C849}" presName="root2" presStyleCnt="0"/>
      <dgm:spPr/>
    </dgm:pt>
    <dgm:pt modelId="{AFC4831C-3819-4494-9913-AA07703D6F13}" type="pres">
      <dgm:prSet presAssocID="{7E848E35-F375-4B0D-B084-A7E12A83C849}" presName="LevelTwoTextNode" presStyleLbl="node2" presStyleIdx="0" presStyleCnt="2" custScaleX="97356" custScaleY="2107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167C105-157D-4EE8-870F-AB7433D96541}" type="pres">
      <dgm:prSet presAssocID="{7E848E35-F375-4B0D-B084-A7E12A83C849}" presName="level3hierChild" presStyleCnt="0"/>
      <dgm:spPr/>
    </dgm:pt>
    <dgm:pt modelId="{1647D937-4111-4700-AC11-E00D3AA32919}" type="pres">
      <dgm:prSet presAssocID="{DCCFB65F-AAE1-432E-A82C-C5313055CEA4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E1A1E3D5-A749-4D77-89F6-2050164B209D}" type="pres">
      <dgm:prSet presAssocID="{DCCFB65F-AAE1-432E-A82C-C5313055CEA4}" presName="connTx" presStyleLbl="parChTrans1D2" presStyleIdx="1" presStyleCnt="2"/>
      <dgm:spPr/>
      <dgm:t>
        <a:bodyPr/>
        <a:lstStyle/>
        <a:p>
          <a:endParaRPr lang="it-IT"/>
        </a:p>
      </dgm:t>
    </dgm:pt>
    <dgm:pt modelId="{E25B397D-A134-43C1-8CF7-1B0DB3B90995}" type="pres">
      <dgm:prSet presAssocID="{29C0F443-AC12-4EA6-9AA1-780353DB61C4}" presName="root2" presStyleCnt="0"/>
      <dgm:spPr/>
    </dgm:pt>
    <dgm:pt modelId="{5000253C-9615-4953-9755-8B122C007681}" type="pres">
      <dgm:prSet presAssocID="{29C0F443-AC12-4EA6-9AA1-780353DB61C4}" presName="LevelTwoTextNode" presStyleLbl="node2" presStyleIdx="1" presStyleCnt="2" custScaleY="21190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3A4207F-85A1-4834-AC70-BBE744CB301F}" type="pres">
      <dgm:prSet presAssocID="{29C0F443-AC12-4EA6-9AA1-780353DB61C4}" presName="level3hierChild" presStyleCnt="0"/>
      <dgm:spPr/>
    </dgm:pt>
  </dgm:ptLst>
  <dgm:cxnLst>
    <dgm:cxn modelId="{74FDC36A-84BF-494E-A243-CE654E44FDF4}" type="presOf" srcId="{89813ABC-BC9F-4331-9E99-ABEB9074F22F}" destId="{91E2FF96-C344-44D5-83D0-C412FF6A1625}" srcOrd="0" destOrd="0" presId="urn:microsoft.com/office/officeart/2008/layout/HorizontalMultiLevelHierarchy"/>
    <dgm:cxn modelId="{28FB8F04-1085-4B35-AB36-E6CB0164EFD0}" type="presOf" srcId="{4DB6B945-AB34-4421-8100-9B175DEE389A}" destId="{3E3080BC-20FE-45F8-8B86-C8C74EF837BA}" srcOrd="1" destOrd="0" presId="urn:microsoft.com/office/officeart/2008/layout/HorizontalMultiLevelHierarchy"/>
    <dgm:cxn modelId="{6C26DC5F-E736-4C34-AE5D-F939D97DA1CF}" type="presOf" srcId="{86D3562B-679C-4553-914E-FD7CD13394FA}" destId="{EEBE53A1-5D8C-4397-8951-4FA579853EC0}" srcOrd="0" destOrd="0" presId="urn:microsoft.com/office/officeart/2008/layout/HorizontalMultiLevelHierarchy"/>
    <dgm:cxn modelId="{A72BAFC8-224E-499E-87B1-8BABAC3BED8E}" srcId="{89813ABC-BC9F-4331-9E99-ABEB9074F22F}" destId="{86D3562B-679C-4553-914E-FD7CD13394FA}" srcOrd="0" destOrd="0" parTransId="{863C1224-85F0-46AF-8E69-0DF10FB27632}" sibTransId="{CBF94C97-FEAA-4D5B-91D8-8FE6EF917E75}"/>
    <dgm:cxn modelId="{4A438182-AB1F-4406-8119-0D0062618C3A}" type="presOf" srcId="{7E848E35-F375-4B0D-B084-A7E12A83C849}" destId="{AFC4831C-3819-4494-9913-AA07703D6F13}" srcOrd="0" destOrd="0" presId="urn:microsoft.com/office/officeart/2008/layout/HorizontalMultiLevelHierarchy"/>
    <dgm:cxn modelId="{CD6BFA3A-53EB-43E3-86B1-B8A1B14C984D}" type="presOf" srcId="{DCCFB65F-AAE1-432E-A82C-C5313055CEA4}" destId="{1647D937-4111-4700-AC11-E00D3AA32919}" srcOrd="0" destOrd="0" presId="urn:microsoft.com/office/officeart/2008/layout/HorizontalMultiLevelHierarchy"/>
    <dgm:cxn modelId="{1FE9E539-EDAD-442B-9E8D-6C6BB334D7FA}" srcId="{86D3562B-679C-4553-914E-FD7CD13394FA}" destId="{29C0F443-AC12-4EA6-9AA1-780353DB61C4}" srcOrd="1" destOrd="0" parTransId="{DCCFB65F-AAE1-432E-A82C-C5313055CEA4}" sibTransId="{12E34438-E11F-445B-A196-2A9B80AE2A03}"/>
    <dgm:cxn modelId="{A7FB0065-2E70-4130-B1B9-302263A3E270}" type="presOf" srcId="{29C0F443-AC12-4EA6-9AA1-780353DB61C4}" destId="{5000253C-9615-4953-9755-8B122C007681}" srcOrd="0" destOrd="0" presId="urn:microsoft.com/office/officeart/2008/layout/HorizontalMultiLevelHierarchy"/>
    <dgm:cxn modelId="{36A2FB38-ADB0-466F-B5E0-96D6FF7F005B}" srcId="{86D3562B-679C-4553-914E-FD7CD13394FA}" destId="{7E848E35-F375-4B0D-B084-A7E12A83C849}" srcOrd="0" destOrd="0" parTransId="{4DB6B945-AB34-4421-8100-9B175DEE389A}" sibTransId="{3419033C-6940-4522-90AD-1AF860BCA940}"/>
    <dgm:cxn modelId="{9FE1C641-7FE5-4473-BC50-7A0AC87CC239}" type="presOf" srcId="{4DB6B945-AB34-4421-8100-9B175DEE389A}" destId="{9DBD97D8-2091-43DB-9636-D48434E666FA}" srcOrd="0" destOrd="0" presId="urn:microsoft.com/office/officeart/2008/layout/HorizontalMultiLevelHierarchy"/>
    <dgm:cxn modelId="{FEFFCF25-FF7A-4996-BF56-749F8B2ACD18}" type="presOf" srcId="{DCCFB65F-AAE1-432E-A82C-C5313055CEA4}" destId="{E1A1E3D5-A749-4D77-89F6-2050164B209D}" srcOrd="1" destOrd="0" presId="urn:microsoft.com/office/officeart/2008/layout/HorizontalMultiLevelHierarchy"/>
    <dgm:cxn modelId="{9C15889B-FA85-412A-BDD7-221700211EC9}" type="presParOf" srcId="{91E2FF96-C344-44D5-83D0-C412FF6A1625}" destId="{0F48E028-50F4-4E12-A430-79AFB7506F7F}" srcOrd="0" destOrd="0" presId="urn:microsoft.com/office/officeart/2008/layout/HorizontalMultiLevelHierarchy"/>
    <dgm:cxn modelId="{FB7B105F-0878-49E3-80F2-EF7E13BFE3B9}" type="presParOf" srcId="{0F48E028-50F4-4E12-A430-79AFB7506F7F}" destId="{EEBE53A1-5D8C-4397-8951-4FA579853EC0}" srcOrd="0" destOrd="0" presId="urn:microsoft.com/office/officeart/2008/layout/HorizontalMultiLevelHierarchy"/>
    <dgm:cxn modelId="{35D6A050-666F-4DB6-8529-FDB1AEF9D9CD}" type="presParOf" srcId="{0F48E028-50F4-4E12-A430-79AFB7506F7F}" destId="{9C4EB14E-567A-4F8C-9BA8-5F19CE49E94D}" srcOrd="1" destOrd="0" presId="urn:microsoft.com/office/officeart/2008/layout/HorizontalMultiLevelHierarchy"/>
    <dgm:cxn modelId="{3D9D0D29-C35D-41D6-8CF2-20598F0A3E6B}" type="presParOf" srcId="{9C4EB14E-567A-4F8C-9BA8-5F19CE49E94D}" destId="{9DBD97D8-2091-43DB-9636-D48434E666FA}" srcOrd="0" destOrd="0" presId="urn:microsoft.com/office/officeart/2008/layout/HorizontalMultiLevelHierarchy"/>
    <dgm:cxn modelId="{65CAB8CB-A9E2-4149-9BF6-6057CAE69CF0}" type="presParOf" srcId="{9DBD97D8-2091-43DB-9636-D48434E666FA}" destId="{3E3080BC-20FE-45F8-8B86-C8C74EF837BA}" srcOrd="0" destOrd="0" presId="urn:microsoft.com/office/officeart/2008/layout/HorizontalMultiLevelHierarchy"/>
    <dgm:cxn modelId="{66C64E25-D706-4E33-B57A-A5FE6A610DA8}" type="presParOf" srcId="{9C4EB14E-567A-4F8C-9BA8-5F19CE49E94D}" destId="{8B49B017-934E-4C81-B5B3-DA4433903D45}" srcOrd="1" destOrd="0" presId="urn:microsoft.com/office/officeart/2008/layout/HorizontalMultiLevelHierarchy"/>
    <dgm:cxn modelId="{4BEFA537-0DF5-42CD-93DA-BC83189AE2F5}" type="presParOf" srcId="{8B49B017-934E-4C81-B5B3-DA4433903D45}" destId="{AFC4831C-3819-4494-9913-AA07703D6F13}" srcOrd="0" destOrd="0" presId="urn:microsoft.com/office/officeart/2008/layout/HorizontalMultiLevelHierarchy"/>
    <dgm:cxn modelId="{DB355FC5-E2A8-4982-8619-360E44795192}" type="presParOf" srcId="{8B49B017-934E-4C81-B5B3-DA4433903D45}" destId="{B167C105-157D-4EE8-870F-AB7433D96541}" srcOrd="1" destOrd="0" presId="urn:microsoft.com/office/officeart/2008/layout/HorizontalMultiLevelHierarchy"/>
    <dgm:cxn modelId="{DF4E80CD-97C1-4DB5-B3BE-ABD70EE87EE8}" type="presParOf" srcId="{9C4EB14E-567A-4F8C-9BA8-5F19CE49E94D}" destId="{1647D937-4111-4700-AC11-E00D3AA32919}" srcOrd="2" destOrd="0" presId="urn:microsoft.com/office/officeart/2008/layout/HorizontalMultiLevelHierarchy"/>
    <dgm:cxn modelId="{9F0B1CC6-2EEF-40A6-BA56-CF935395C221}" type="presParOf" srcId="{1647D937-4111-4700-AC11-E00D3AA32919}" destId="{E1A1E3D5-A749-4D77-89F6-2050164B209D}" srcOrd="0" destOrd="0" presId="urn:microsoft.com/office/officeart/2008/layout/HorizontalMultiLevelHierarchy"/>
    <dgm:cxn modelId="{DF37FBE9-A85C-499E-B8F6-0485F59BD0A1}" type="presParOf" srcId="{9C4EB14E-567A-4F8C-9BA8-5F19CE49E94D}" destId="{E25B397D-A134-43C1-8CF7-1B0DB3B90995}" srcOrd="3" destOrd="0" presId="urn:microsoft.com/office/officeart/2008/layout/HorizontalMultiLevelHierarchy"/>
    <dgm:cxn modelId="{34C64D44-E859-42BA-A77F-F6297C4A449C}" type="presParOf" srcId="{E25B397D-A134-43C1-8CF7-1B0DB3B90995}" destId="{5000253C-9615-4953-9755-8B122C007681}" srcOrd="0" destOrd="0" presId="urn:microsoft.com/office/officeart/2008/layout/HorizontalMultiLevelHierarchy"/>
    <dgm:cxn modelId="{96D7CC42-B01A-4E04-B67C-64F3D5203B32}" type="presParOf" srcId="{E25B397D-A134-43C1-8CF7-1B0DB3B90995}" destId="{E3A4207F-85A1-4834-AC70-BBE744CB301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813ABC-BC9F-4331-9E99-ABEB9074F22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6D3562B-679C-4553-914E-FD7CD13394FA}">
      <dgm:prSet phldrT="[Testo]"/>
      <dgm:spPr/>
      <dgm:t>
        <a:bodyPr/>
        <a:lstStyle/>
        <a:p>
          <a:r>
            <a:rPr lang="it-IT" dirty="0" smtClean="0"/>
            <a:t>Altre verificazioni</a:t>
          </a:r>
          <a:endParaRPr lang="it-IT" dirty="0"/>
        </a:p>
      </dgm:t>
    </dgm:pt>
    <dgm:pt modelId="{863C1224-85F0-46AF-8E69-0DF10FB27632}" type="parTrans" cxnId="{A72BAFC8-224E-499E-87B1-8BABAC3BED8E}">
      <dgm:prSet/>
      <dgm:spPr/>
      <dgm:t>
        <a:bodyPr/>
        <a:lstStyle/>
        <a:p>
          <a:endParaRPr lang="it-IT"/>
        </a:p>
      </dgm:t>
    </dgm:pt>
    <dgm:pt modelId="{CBF94C97-FEAA-4D5B-91D8-8FE6EF917E75}" type="sibTrans" cxnId="{A72BAFC8-224E-499E-87B1-8BABAC3BED8E}">
      <dgm:prSet/>
      <dgm:spPr/>
      <dgm:t>
        <a:bodyPr/>
        <a:lstStyle/>
        <a:p>
          <a:endParaRPr lang="it-IT"/>
        </a:p>
      </dgm:t>
    </dgm:pt>
    <dgm:pt modelId="{7E848E35-F375-4B0D-B084-A7E12A83C849}">
      <dgm:prSet phldrT="[Testo]"/>
      <dgm:spPr/>
      <dgm:t>
        <a:bodyPr/>
        <a:lstStyle/>
        <a:p>
          <a:r>
            <a:rPr lang="it-IT" dirty="0" smtClean="0"/>
            <a:t>Attività </a:t>
          </a:r>
          <a:r>
            <a:rPr lang="it-IT" dirty="0" err="1" smtClean="0"/>
            <a:t>ricognitorie</a:t>
          </a:r>
          <a:r>
            <a:rPr lang="it-IT" dirty="0" smtClean="0"/>
            <a:t> dirette (magazzino, cassa, beni strumentali e dipendenti)</a:t>
          </a:r>
          <a:endParaRPr lang="it-IT" dirty="0"/>
        </a:p>
      </dgm:t>
    </dgm:pt>
    <dgm:pt modelId="{4DB6B945-AB34-4421-8100-9B175DEE389A}" type="parTrans" cxnId="{36A2FB38-ADB0-466F-B5E0-96D6FF7F005B}">
      <dgm:prSet/>
      <dgm:spPr/>
      <dgm:t>
        <a:bodyPr/>
        <a:lstStyle/>
        <a:p>
          <a:endParaRPr lang="it-IT"/>
        </a:p>
      </dgm:t>
    </dgm:pt>
    <dgm:pt modelId="{3419033C-6940-4522-90AD-1AF860BCA940}" type="sibTrans" cxnId="{36A2FB38-ADB0-466F-B5E0-96D6FF7F005B}">
      <dgm:prSet/>
      <dgm:spPr/>
      <dgm:t>
        <a:bodyPr/>
        <a:lstStyle/>
        <a:p>
          <a:endParaRPr lang="it-IT"/>
        </a:p>
      </dgm:t>
    </dgm:pt>
    <dgm:pt modelId="{29C0F443-AC12-4EA6-9AA1-780353DB61C4}">
      <dgm:prSet phldrT="[Testo]"/>
      <dgm:spPr/>
      <dgm:t>
        <a:bodyPr/>
        <a:lstStyle/>
        <a:p>
          <a:r>
            <a:rPr lang="it-IT" dirty="0" smtClean="0"/>
            <a:t>Altre rilevazioni (consumi elettrici, consumi di materiali necessari, ecc.) </a:t>
          </a:r>
          <a:endParaRPr lang="it-IT" dirty="0"/>
        </a:p>
      </dgm:t>
    </dgm:pt>
    <dgm:pt modelId="{DCCFB65F-AAE1-432E-A82C-C5313055CEA4}" type="parTrans" cxnId="{1FE9E539-EDAD-442B-9E8D-6C6BB334D7FA}">
      <dgm:prSet/>
      <dgm:spPr/>
      <dgm:t>
        <a:bodyPr/>
        <a:lstStyle/>
        <a:p>
          <a:endParaRPr lang="it-IT"/>
        </a:p>
      </dgm:t>
    </dgm:pt>
    <dgm:pt modelId="{12E34438-E11F-445B-A196-2A9B80AE2A03}" type="sibTrans" cxnId="{1FE9E539-EDAD-442B-9E8D-6C6BB334D7FA}">
      <dgm:prSet/>
      <dgm:spPr/>
      <dgm:t>
        <a:bodyPr/>
        <a:lstStyle/>
        <a:p>
          <a:endParaRPr lang="it-IT"/>
        </a:p>
      </dgm:t>
    </dgm:pt>
    <dgm:pt modelId="{91E2FF96-C344-44D5-83D0-C412FF6A1625}" type="pres">
      <dgm:prSet presAssocID="{89813ABC-BC9F-4331-9E99-ABEB9074F22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F48E028-50F4-4E12-A430-79AFB7506F7F}" type="pres">
      <dgm:prSet presAssocID="{86D3562B-679C-4553-914E-FD7CD13394FA}" presName="root1" presStyleCnt="0"/>
      <dgm:spPr/>
    </dgm:pt>
    <dgm:pt modelId="{EEBE53A1-5D8C-4397-8951-4FA579853EC0}" type="pres">
      <dgm:prSet presAssocID="{86D3562B-679C-4553-914E-FD7CD13394F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C4EB14E-567A-4F8C-9BA8-5F19CE49E94D}" type="pres">
      <dgm:prSet presAssocID="{86D3562B-679C-4553-914E-FD7CD13394FA}" presName="level2hierChild" presStyleCnt="0"/>
      <dgm:spPr/>
    </dgm:pt>
    <dgm:pt modelId="{9DBD97D8-2091-43DB-9636-D48434E666FA}" type="pres">
      <dgm:prSet presAssocID="{4DB6B945-AB34-4421-8100-9B175DEE389A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3E3080BC-20FE-45F8-8B86-C8C74EF837BA}" type="pres">
      <dgm:prSet presAssocID="{4DB6B945-AB34-4421-8100-9B175DEE389A}" presName="connTx" presStyleLbl="parChTrans1D2" presStyleIdx="0" presStyleCnt="2"/>
      <dgm:spPr/>
      <dgm:t>
        <a:bodyPr/>
        <a:lstStyle/>
        <a:p>
          <a:endParaRPr lang="it-IT"/>
        </a:p>
      </dgm:t>
    </dgm:pt>
    <dgm:pt modelId="{8B49B017-934E-4C81-B5B3-DA4433903D45}" type="pres">
      <dgm:prSet presAssocID="{7E848E35-F375-4B0D-B084-A7E12A83C849}" presName="root2" presStyleCnt="0"/>
      <dgm:spPr/>
    </dgm:pt>
    <dgm:pt modelId="{AFC4831C-3819-4494-9913-AA07703D6F13}" type="pres">
      <dgm:prSet presAssocID="{7E848E35-F375-4B0D-B084-A7E12A83C849}" presName="LevelTwoTextNode" presStyleLbl="node2" presStyleIdx="0" presStyleCnt="2" custScaleX="97356" custScaleY="2107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167C105-157D-4EE8-870F-AB7433D96541}" type="pres">
      <dgm:prSet presAssocID="{7E848E35-F375-4B0D-B084-A7E12A83C849}" presName="level3hierChild" presStyleCnt="0"/>
      <dgm:spPr/>
    </dgm:pt>
    <dgm:pt modelId="{1647D937-4111-4700-AC11-E00D3AA32919}" type="pres">
      <dgm:prSet presAssocID="{DCCFB65F-AAE1-432E-A82C-C5313055CEA4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E1A1E3D5-A749-4D77-89F6-2050164B209D}" type="pres">
      <dgm:prSet presAssocID="{DCCFB65F-AAE1-432E-A82C-C5313055CEA4}" presName="connTx" presStyleLbl="parChTrans1D2" presStyleIdx="1" presStyleCnt="2"/>
      <dgm:spPr/>
      <dgm:t>
        <a:bodyPr/>
        <a:lstStyle/>
        <a:p>
          <a:endParaRPr lang="it-IT"/>
        </a:p>
      </dgm:t>
    </dgm:pt>
    <dgm:pt modelId="{E25B397D-A134-43C1-8CF7-1B0DB3B90995}" type="pres">
      <dgm:prSet presAssocID="{29C0F443-AC12-4EA6-9AA1-780353DB61C4}" presName="root2" presStyleCnt="0"/>
      <dgm:spPr/>
    </dgm:pt>
    <dgm:pt modelId="{5000253C-9615-4953-9755-8B122C007681}" type="pres">
      <dgm:prSet presAssocID="{29C0F443-AC12-4EA6-9AA1-780353DB61C4}" presName="LevelTwoTextNode" presStyleLbl="node2" presStyleIdx="1" presStyleCnt="2" custScaleY="21190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3A4207F-85A1-4834-AC70-BBE744CB301F}" type="pres">
      <dgm:prSet presAssocID="{29C0F443-AC12-4EA6-9AA1-780353DB61C4}" presName="level3hierChild" presStyleCnt="0"/>
      <dgm:spPr/>
    </dgm:pt>
  </dgm:ptLst>
  <dgm:cxnLst>
    <dgm:cxn modelId="{DC5A06A5-9CB3-4BFF-915D-09571B202E40}" type="presOf" srcId="{4DB6B945-AB34-4421-8100-9B175DEE389A}" destId="{3E3080BC-20FE-45F8-8B86-C8C74EF837BA}" srcOrd="1" destOrd="0" presId="urn:microsoft.com/office/officeart/2008/layout/HorizontalMultiLevelHierarchy"/>
    <dgm:cxn modelId="{64E711DB-8A8D-4C81-88FF-276341D533C6}" type="presOf" srcId="{7E848E35-F375-4B0D-B084-A7E12A83C849}" destId="{AFC4831C-3819-4494-9913-AA07703D6F13}" srcOrd="0" destOrd="0" presId="urn:microsoft.com/office/officeart/2008/layout/HorizontalMultiLevelHierarchy"/>
    <dgm:cxn modelId="{41C6EBD8-164E-467E-BFE4-BFF01BEAE6E4}" type="presOf" srcId="{4DB6B945-AB34-4421-8100-9B175DEE389A}" destId="{9DBD97D8-2091-43DB-9636-D48434E666FA}" srcOrd="0" destOrd="0" presId="urn:microsoft.com/office/officeart/2008/layout/HorizontalMultiLevelHierarchy"/>
    <dgm:cxn modelId="{A72BAFC8-224E-499E-87B1-8BABAC3BED8E}" srcId="{89813ABC-BC9F-4331-9E99-ABEB9074F22F}" destId="{86D3562B-679C-4553-914E-FD7CD13394FA}" srcOrd="0" destOrd="0" parTransId="{863C1224-85F0-46AF-8E69-0DF10FB27632}" sibTransId="{CBF94C97-FEAA-4D5B-91D8-8FE6EF917E75}"/>
    <dgm:cxn modelId="{F98E02CA-F949-4AF2-93C9-9093D59DCB87}" type="presOf" srcId="{DCCFB65F-AAE1-432E-A82C-C5313055CEA4}" destId="{1647D937-4111-4700-AC11-E00D3AA32919}" srcOrd="0" destOrd="0" presId="urn:microsoft.com/office/officeart/2008/layout/HorizontalMultiLevelHierarchy"/>
    <dgm:cxn modelId="{993E5534-26E8-4C37-AF23-1392F4869869}" type="presOf" srcId="{86D3562B-679C-4553-914E-FD7CD13394FA}" destId="{EEBE53A1-5D8C-4397-8951-4FA579853EC0}" srcOrd="0" destOrd="0" presId="urn:microsoft.com/office/officeart/2008/layout/HorizontalMultiLevelHierarchy"/>
    <dgm:cxn modelId="{1FE9E539-EDAD-442B-9E8D-6C6BB334D7FA}" srcId="{86D3562B-679C-4553-914E-FD7CD13394FA}" destId="{29C0F443-AC12-4EA6-9AA1-780353DB61C4}" srcOrd="1" destOrd="0" parTransId="{DCCFB65F-AAE1-432E-A82C-C5313055CEA4}" sibTransId="{12E34438-E11F-445B-A196-2A9B80AE2A03}"/>
    <dgm:cxn modelId="{36A2FB38-ADB0-466F-B5E0-96D6FF7F005B}" srcId="{86D3562B-679C-4553-914E-FD7CD13394FA}" destId="{7E848E35-F375-4B0D-B084-A7E12A83C849}" srcOrd="0" destOrd="0" parTransId="{4DB6B945-AB34-4421-8100-9B175DEE389A}" sibTransId="{3419033C-6940-4522-90AD-1AF860BCA940}"/>
    <dgm:cxn modelId="{78EF266E-0BAB-484E-8149-A3AB11252D90}" type="presOf" srcId="{89813ABC-BC9F-4331-9E99-ABEB9074F22F}" destId="{91E2FF96-C344-44D5-83D0-C412FF6A1625}" srcOrd="0" destOrd="0" presId="urn:microsoft.com/office/officeart/2008/layout/HorizontalMultiLevelHierarchy"/>
    <dgm:cxn modelId="{E692DA2F-3151-4218-9DA1-55E6A69CD64E}" type="presOf" srcId="{DCCFB65F-AAE1-432E-A82C-C5313055CEA4}" destId="{E1A1E3D5-A749-4D77-89F6-2050164B209D}" srcOrd="1" destOrd="0" presId="urn:microsoft.com/office/officeart/2008/layout/HorizontalMultiLevelHierarchy"/>
    <dgm:cxn modelId="{90677EA7-9B84-4252-A409-A9613B66A007}" type="presOf" srcId="{29C0F443-AC12-4EA6-9AA1-780353DB61C4}" destId="{5000253C-9615-4953-9755-8B122C007681}" srcOrd="0" destOrd="0" presId="urn:microsoft.com/office/officeart/2008/layout/HorizontalMultiLevelHierarchy"/>
    <dgm:cxn modelId="{7CEA5651-95A3-4663-A360-145AD77B62AF}" type="presParOf" srcId="{91E2FF96-C344-44D5-83D0-C412FF6A1625}" destId="{0F48E028-50F4-4E12-A430-79AFB7506F7F}" srcOrd="0" destOrd="0" presId="urn:microsoft.com/office/officeart/2008/layout/HorizontalMultiLevelHierarchy"/>
    <dgm:cxn modelId="{E8D2E2FF-9FBB-42B5-92DF-AA44A47C7B5C}" type="presParOf" srcId="{0F48E028-50F4-4E12-A430-79AFB7506F7F}" destId="{EEBE53A1-5D8C-4397-8951-4FA579853EC0}" srcOrd="0" destOrd="0" presId="urn:microsoft.com/office/officeart/2008/layout/HorizontalMultiLevelHierarchy"/>
    <dgm:cxn modelId="{375748CB-A82D-4EF7-81D6-983C7A8B1232}" type="presParOf" srcId="{0F48E028-50F4-4E12-A430-79AFB7506F7F}" destId="{9C4EB14E-567A-4F8C-9BA8-5F19CE49E94D}" srcOrd="1" destOrd="0" presId="urn:microsoft.com/office/officeart/2008/layout/HorizontalMultiLevelHierarchy"/>
    <dgm:cxn modelId="{A18E29D8-C0BD-40B5-9258-3A703661D00D}" type="presParOf" srcId="{9C4EB14E-567A-4F8C-9BA8-5F19CE49E94D}" destId="{9DBD97D8-2091-43DB-9636-D48434E666FA}" srcOrd="0" destOrd="0" presId="urn:microsoft.com/office/officeart/2008/layout/HorizontalMultiLevelHierarchy"/>
    <dgm:cxn modelId="{7619F15C-A6E1-448E-8F86-EA9397032A06}" type="presParOf" srcId="{9DBD97D8-2091-43DB-9636-D48434E666FA}" destId="{3E3080BC-20FE-45F8-8B86-C8C74EF837BA}" srcOrd="0" destOrd="0" presId="urn:microsoft.com/office/officeart/2008/layout/HorizontalMultiLevelHierarchy"/>
    <dgm:cxn modelId="{4DE2F5E4-EA2B-4F61-A3A4-4BAEAF2AB67E}" type="presParOf" srcId="{9C4EB14E-567A-4F8C-9BA8-5F19CE49E94D}" destId="{8B49B017-934E-4C81-B5B3-DA4433903D45}" srcOrd="1" destOrd="0" presId="urn:microsoft.com/office/officeart/2008/layout/HorizontalMultiLevelHierarchy"/>
    <dgm:cxn modelId="{974D7D2E-A32F-45E4-BC64-A37DD89F7C63}" type="presParOf" srcId="{8B49B017-934E-4C81-B5B3-DA4433903D45}" destId="{AFC4831C-3819-4494-9913-AA07703D6F13}" srcOrd="0" destOrd="0" presId="urn:microsoft.com/office/officeart/2008/layout/HorizontalMultiLevelHierarchy"/>
    <dgm:cxn modelId="{BEB2C060-6596-4AE7-833A-A449F2ABCBED}" type="presParOf" srcId="{8B49B017-934E-4C81-B5B3-DA4433903D45}" destId="{B167C105-157D-4EE8-870F-AB7433D96541}" srcOrd="1" destOrd="0" presId="urn:microsoft.com/office/officeart/2008/layout/HorizontalMultiLevelHierarchy"/>
    <dgm:cxn modelId="{E6423EE6-A711-4B7D-8BCF-2C20F780E1AE}" type="presParOf" srcId="{9C4EB14E-567A-4F8C-9BA8-5F19CE49E94D}" destId="{1647D937-4111-4700-AC11-E00D3AA32919}" srcOrd="2" destOrd="0" presId="urn:microsoft.com/office/officeart/2008/layout/HorizontalMultiLevelHierarchy"/>
    <dgm:cxn modelId="{FD8C3826-8AC5-41AB-9F39-26DA8D40FC7F}" type="presParOf" srcId="{1647D937-4111-4700-AC11-E00D3AA32919}" destId="{E1A1E3D5-A749-4D77-89F6-2050164B209D}" srcOrd="0" destOrd="0" presId="urn:microsoft.com/office/officeart/2008/layout/HorizontalMultiLevelHierarchy"/>
    <dgm:cxn modelId="{9562CA14-CFB1-4D99-A1C4-C6E516911E2D}" type="presParOf" srcId="{9C4EB14E-567A-4F8C-9BA8-5F19CE49E94D}" destId="{E25B397D-A134-43C1-8CF7-1B0DB3B90995}" srcOrd="3" destOrd="0" presId="urn:microsoft.com/office/officeart/2008/layout/HorizontalMultiLevelHierarchy"/>
    <dgm:cxn modelId="{29AC9EE8-E550-4AD4-9EE1-93650B3C6A32}" type="presParOf" srcId="{E25B397D-A134-43C1-8CF7-1B0DB3B90995}" destId="{5000253C-9615-4953-9755-8B122C007681}" srcOrd="0" destOrd="0" presId="urn:microsoft.com/office/officeart/2008/layout/HorizontalMultiLevelHierarchy"/>
    <dgm:cxn modelId="{7ED9150F-CF28-41E0-9267-86DD47B3CFE4}" type="presParOf" srcId="{E25B397D-A134-43C1-8CF7-1B0DB3B90995}" destId="{E3A4207F-85A1-4834-AC70-BBE744CB301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FD0B24-BDB2-4045-8F0B-C53E264458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0F27D41-C328-47F7-BC65-35BD8A332BB2}">
      <dgm:prSet phldrT="[Testo]"/>
      <dgm:spPr/>
      <dgm:t>
        <a:bodyPr/>
        <a:lstStyle/>
        <a:p>
          <a:r>
            <a:rPr lang="it-IT" dirty="0" smtClean="0"/>
            <a:t>INVITI	</a:t>
          </a:r>
          <a:endParaRPr lang="it-IT" dirty="0"/>
        </a:p>
      </dgm:t>
    </dgm:pt>
    <dgm:pt modelId="{0F0CEAF1-934C-42CC-9FF1-A90C4C49D12C}" type="parTrans" cxnId="{2539AA0C-F3D5-48EA-B8F6-C1648B21B3E9}">
      <dgm:prSet/>
      <dgm:spPr/>
      <dgm:t>
        <a:bodyPr/>
        <a:lstStyle/>
        <a:p>
          <a:endParaRPr lang="it-IT"/>
        </a:p>
      </dgm:t>
    </dgm:pt>
    <dgm:pt modelId="{04553B85-505D-49D7-903A-2857C99CBB00}" type="sibTrans" cxnId="{2539AA0C-F3D5-48EA-B8F6-C1648B21B3E9}">
      <dgm:prSet/>
      <dgm:spPr/>
      <dgm:t>
        <a:bodyPr/>
        <a:lstStyle/>
        <a:p>
          <a:endParaRPr lang="it-IT"/>
        </a:p>
      </dgm:t>
    </dgm:pt>
    <dgm:pt modelId="{878DA779-6601-4ED6-90D0-1A1F17F74AA7}">
      <dgm:prSet phldrT="[Testo]"/>
      <dgm:spPr/>
      <dgm:t>
        <a:bodyPr/>
        <a:lstStyle/>
        <a:p>
          <a:r>
            <a:rPr lang="it-IT" dirty="0" smtClean="0"/>
            <a:t>Dettami dello Statuto</a:t>
          </a:r>
          <a:endParaRPr lang="it-IT" dirty="0"/>
        </a:p>
      </dgm:t>
    </dgm:pt>
    <dgm:pt modelId="{478D5861-3FA9-48B0-BFF2-45C94E603BE7}" type="parTrans" cxnId="{165B122F-C586-45FC-9085-1B4EF14A17A9}">
      <dgm:prSet/>
      <dgm:spPr/>
      <dgm:t>
        <a:bodyPr/>
        <a:lstStyle/>
        <a:p>
          <a:endParaRPr lang="it-IT"/>
        </a:p>
      </dgm:t>
    </dgm:pt>
    <dgm:pt modelId="{35334E47-25B7-43B8-A601-0EFA4E4E25DB}" type="sibTrans" cxnId="{165B122F-C586-45FC-9085-1B4EF14A17A9}">
      <dgm:prSet/>
      <dgm:spPr/>
      <dgm:t>
        <a:bodyPr/>
        <a:lstStyle/>
        <a:p>
          <a:endParaRPr lang="it-IT"/>
        </a:p>
      </dgm:t>
    </dgm:pt>
    <dgm:pt modelId="{7F2038B4-F025-4CE7-A789-D838B488586A}">
      <dgm:prSet phldrT="[Testo]"/>
      <dgm:spPr/>
      <dgm:t>
        <a:bodyPr/>
        <a:lstStyle/>
        <a:p>
          <a:r>
            <a:rPr lang="it-IT" dirty="0" smtClean="0"/>
            <a:t>QUESTIONARI</a:t>
          </a:r>
          <a:endParaRPr lang="it-IT" dirty="0"/>
        </a:p>
      </dgm:t>
    </dgm:pt>
    <dgm:pt modelId="{3B0B6FAF-C4EE-47A2-8F6D-4C74AF9B2B08}" type="parTrans" cxnId="{757A8B97-9378-4914-B435-54765026ABC8}">
      <dgm:prSet/>
      <dgm:spPr/>
      <dgm:t>
        <a:bodyPr/>
        <a:lstStyle/>
        <a:p>
          <a:endParaRPr lang="it-IT"/>
        </a:p>
      </dgm:t>
    </dgm:pt>
    <dgm:pt modelId="{95C13769-4F05-4DA4-A79A-782F263A457D}" type="sibTrans" cxnId="{757A8B97-9378-4914-B435-54765026ABC8}">
      <dgm:prSet/>
      <dgm:spPr/>
      <dgm:t>
        <a:bodyPr/>
        <a:lstStyle/>
        <a:p>
          <a:endParaRPr lang="it-IT"/>
        </a:p>
      </dgm:t>
    </dgm:pt>
    <dgm:pt modelId="{BDE891CF-DA1E-4959-9A59-52A559DEDE0A}">
      <dgm:prSet phldrT="[Testo]"/>
      <dgm:spPr/>
      <dgm:t>
        <a:bodyPr/>
        <a:lstStyle/>
        <a:p>
          <a:r>
            <a:rPr lang="it-IT" dirty="0" smtClean="0"/>
            <a:t>RICHIESTE</a:t>
          </a:r>
          <a:endParaRPr lang="it-IT" dirty="0"/>
        </a:p>
      </dgm:t>
    </dgm:pt>
    <dgm:pt modelId="{FB93DF03-C06B-4035-9815-AF48DDDCBF93}" type="parTrans" cxnId="{6D02C0EA-5160-41A5-862E-67DB42525161}">
      <dgm:prSet/>
      <dgm:spPr/>
      <dgm:t>
        <a:bodyPr/>
        <a:lstStyle/>
        <a:p>
          <a:endParaRPr lang="it-IT"/>
        </a:p>
      </dgm:t>
    </dgm:pt>
    <dgm:pt modelId="{50AAAF69-5C98-4902-A908-5AE5BD0B790F}" type="sibTrans" cxnId="{6D02C0EA-5160-41A5-862E-67DB42525161}">
      <dgm:prSet/>
      <dgm:spPr/>
      <dgm:t>
        <a:bodyPr/>
        <a:lstStyle/>
        <a:p>
          <a:endParaRPr lang="it-IT"/>
        </a:p>
      </dgm:t>
    </dgm:pt>
    <dgm:pt modelId="{2E3A248A-A94E-4C78-B05E-5C36435AF3C1}">
      <dgm:prSet/>
      <dgm:spPr/>
      <dgm:t>
        <a:bodyPr/>
        <a:lstStyle/>
        <a:p>
          <a:r>
            <a:rPr lang="it-IT" dirty="0" smtClean="0"/>
            <a:t>Non invasivi ed economia di risorse</a:t>
          </a:r>
          <a:endParaRPr lang="it-IT" dirty="0"/>
        </a:p>
      </dgm:t>
    </dgm:pt>
    <dgm:pt modelId="{86789CCD-17D6-4D5F-B489-4B61B8B2298C}" type="parTrans" cxnId="{2AB50887-DAC2-479B-B323-DE2A6E3EF88B}">
      <dgm:prSet/>
      <dgm:spPr/>
      <dgm:t>
        <a:bodyPr/>
        <a:lstStyle/>
        <a:p>
          <a:endParaRPr lang="it-IT"/>
        </a:p>
      </dgm:t>
    </dgm:pt>
    <dgm:pt modelId="{27D6EEC3-85E7-4117-9CA3-D0174104F27F}" type="sibTrans" cxnId="{2AB50887-DAC2-479B-B323-DE2A6E3EF88B}">
      <dgm:prSet/>
      <dgm:spPr/>
      <dgm:t>
        <a:bodyPr/>
        <a:lstStyle/>
        <a:p>
          <a:endParaRPr lang="it-IT"/>
        </a:p>
      </dgm:t>
    </dgm:pt>
    <dgm:pt modelId="{7A557D2A-6C5A-497B-8970-CA33C5D5EAD6}">
      <dgm:prSet/>
      <dgm:spPr/>
      <dgm:t>
        <a:bodyPr/>
        <a:lstStyle/>
        <a:p>
          <a:r>
            <a:rPr lang="it-IT" dirty="0" smtClean="0"/>
            <a:t>Al contribuente ed a soggetti terzi</a:t>
          </a:r>
          <a:endParaRPr lang="it-IT" dirty="0"/>
        </a:p>
      </dgm:t>
    </dgm:pt>
    <dgm:pt modelId="{F4043F90-3F14-4149-83C4-18EE4F789574}" type="parTrans" cxnId="{57123772-F4A1-4941-9DAE-23CE8F075068}">
      <dgm:prSet/>
      <dgm:spPr/>
      <dgm:t>
        <a:bodyPr/>
        <a:lstStyle/>
        <a:p>
          <a:endParaRPr lang="it-IT"/>
        </a:p>
      </dgm:t>
    </dgm:pt>
    <dgm:pt modelId="{85507C65-0636-4EFD-AC64-D53738896E55}" type="sibTrans" cxnId="{57123772-F4A1-4941-9DAE-23CE8F075068}">
      <dgm:prSet/>
      <dgm:spPr/>
      <dgm:t>
        <a:bodyPr/>
        <a:lstStyle/>
        <a:p>
          <a:endParaRPr lang="it-IT"/>
        </a:p>
      </dgm:t>
    </dgm:pt>
    <dgm:pt modelId="{D54268F7-0EF7-4279-AEEB-3075992981B7}" type="pres">
      <dgm:prSet presAssocID="{03FD0B24-BDB2-4045-8F0B-C53E264458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4F33497-1941-4173-95B9-23C4865A062B}" type="pres">
      <dgm:prSet presAssocID="{F0F27D41-C328-47F7-BC65-35BD8A332BB2}" presName="parentLin" presStyleCnt="0"/>
      <dgm:spPr/>
    </dgm:pt>
    <dgm:pt modelId="{938D0D3E-477B-461A-B2D8-BA2097A121B3}" type="pres">
      <dgm:prSet presAssocID="{F0F27D41-C328-47F7-BC65-35BD8A332BB2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50C4970A-E7AB-4BDA-8D50-278BDD4815C4}" type="pres">
      <dgm:prSet presAssocID="{F0F27D41-C328-47F7-BC65-35BD8A332BB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832FE7-0FB3-4B2C-BA78-930CE359AA91}" type="pres">
      <dgm:prSet presAssocID="{F0F27D41-C328-47F7-BC65-35BD8A332BB2}" presName="negativeSpace" presStyleCnt="0"/>
      <dgm:spPr/>
    </dgm:pt>
    <dgm:pt modelId="{1E46F50C-867C-48E8-B2D2-283433FC5178}" type="pres">
      <dgm:prSet presAssocID="{F0F27D41-C328-47F7-BC65-35BD8A332BB2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9FD791-692F-4BE6-926A-DA0A962FEB2D}" type="pres">
      <dgm:prSet presAssocID="{04553B85-505D-49D7-903A-2857C99CBB00}" presName="spaceBetweenRectangles" presStyleCnt="0"/>
      <dgm:spPr/>
    </dgm:pt>
    <dgm:pt modelId="{C9F42FED-BB10-4EEA-BD70-27AE99AE0EEC}" type="pres">
      <dgm:prSet presAssocID="{7F2038B4-F025-4CE7-A789-D838B488586A}" presName="parentLin" presStyleCnt="0"/>
      <dgm:spPr/>
    </dgm:pt>
    <dgm:pt modelId="{A9DAF84B-567E-4364-BDFC-D961FD72AAA9}" type="pres">
      <dgm:prSet presAssocID="{7F2038B4-F025-4CE7-A789-D838B488586A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DE9E020C-CD84-4304-BBBA-1420EA367283}" type="pres">
      <dgm:prSet presAssocID="{7F2038B4-F025-4CE7-A789-D838B488586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2957E7-6442-4164-B7AD-65796D2F0E92}" type="pres">
      <dgm:prSet presAssocID="{7F2038B4-F025-4CE7-A789-D838B488586A}" presName="negativeSpace" presStyleCnt="0"/>
      <dgm:spPr/>
    </dgm:pt>
    <dgm:pt modelId="{317D32AC-7530-4BF1-9D07-D68844144A83}" type="pres">
      <dgm:prSet presAssocID="{7F2038B4-F025-4CE7-A789-D838B488586A}" presName="childText" presStyleLbl="conFgAcc1" presStyleIdx="1" presStyleCnt="3" custLinFactNeighborX="1394" custLinFactNeighborY="1247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998A76A-49DB-408E-9F3F-8D40CE33CADB}" type="pres">
      <dgm:prSet presAssocID="{95C13769-4F05-4DA4-A79A-782F263A457D}" presName="spaceBetweenRectangles" presStyleCnt="0"/>
      <dgm:spPr/>
    </dgm:pt>
    <dgm:pt modelId="{95543DED-8D11-486C-9AB4-F168DD3EFBC2}" type="pres">
      <dgm:prSet presAssocID="{BDE891CF-DA1E-4959-9A59-52A559DEDE0A}" presName="parentLin" presStyleCnt="0"/>
      <dgm:spPr/>
    </dgm:pt>
    <dgm:pt modelId="{5010C634-944E-4B96-B627-2377415E1C06}" type="pres">
      <dgm:prSet presAssocID="{BDE891CF-DA1E-4959-9A59-52A559DEDE0A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343D3C34-9674-48DC-A5CA-73B72F5657C4}" type="pres">
      <dgm:prSet presAssocID="{BDE891CF-DA1E-4959-9A59-52A559DEDE0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DF548EA-C268-45B7-B1AD-EF560A96A426}" type="pres">
      <dgm:prSet presAssocID="{BDE891CF-DA1E-4959-9A59-52A559DEDE0A}" presName="negativeSpace" presStyleCnt="0"/>
      <dgm:spPr/>
    </dgm:pt>
    <dgm:pt modelId="{AB520DF7-C96D-48B9-B1EB-F6B09158CFE2}" type="pres">
      <dgm:prSet presAssocID="{BDE891CF-DA1E-4959-9A59-52A559DEDE0A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A2255A0-12FB-4A39-86B6-3E9D49DC2EDA}" type="presOf" srcId="{878DA779-6601-4ED6-90D0-1A1F17F74AA7}" destId="{1E46F50C-867C-48E8-B2D2-283433FC5178}" srcOrd="0" destOrd="0" presId="urn:microsoft.com/office/officeart/2005/8/layout/list1"/>
    <dgm:cxn modelId="{C3021535-5526-43B1-81F9-700766358546}" type="presOf" srcId="{7A557D2A-6C5A-497B-8970-CA33C5D5EAD6}" destId="{AB520DF7-C96D-48B9-B1EB-F6B09158CFE2}" srcOrd="0" destOrd="0" presId="urn:microsoft.com/office/officeart/2005/8/layout/list1"/>
    <dgm:cxn modelId="{00318BDA-8175-4701-8E80-32472653E0EC}" type="presOf" srcId="{7F2038B4-F025-4CE7-A789-D838B488586A}" destId="{A9DAF84B-567E-4364-BDFC-D961FD72AAA9}" srcOrd="0" destOrd="0" presId="urn:microsoft.com/office/officeart/2005/8/layout/list1"/>
    <dgm:cxn modelId="{62C5AC2F-F1CD-4353-8954-A8AAC001E267}" type="presOf" srcId="{F0F27D41-C328-47F7-BC65-35BD8A332BB2}" destId="{938D0D3E-477B-461A-B2D8-BA2097A121B3}" srcOrd="0" destOrd="0" presId="urn:microsoft.com/office/officeart/2005/8/layout/list1"/>
    <dgm:cxn modelId="{3167516F-4832-43C1-86D7-A8E754F84AF2}" type="presOf" srcId="{F0F27D41-C328-47F7-BC65-35BD8A332BB2}" destId="{50C4970A-E7AB-4BDA-8D50-278BDD4815C4}" srcOrd="1" destOrd="0" presId="urn:microsoft.com/office/officeart/2005/8/layout/list1"/>
    <dgm:cxn modelId="{04F3BEE4-C260-4BE6-92AB-9CB227F148F3}" type="presOf" srcId="{03FD0B24-BDB2-4045-8F0B-C53E2644587D}" destId="{D54268F7-0EF7-4279-AEEB-3075992981B7}" srcOrd="0" destOrd="0" presId="urn:microsoft.com/office/officeart/2005/8/layout/list1"/>
    <dgm:cxn modelId="{C5EE3004-EA02-4D92-952B-E130E296C069}" type="presOf" srcId="{7F2038B4-F025-4CE7-A789-D838B488586A}" destId="{DE9E020C-CD84-4304-BBBA-1420EA367283}" srcOrd="1" destOrd="0" presId="urn:microsoft.com/office/officeart/2005/8/layout/list1"/>
    <dgm:cxn modelId="{6D02C0EA-5160-41A5-862E-67DB42525161}" srcId="{03FD0B24-BDB2-4045-8F0B-C53E2644587D}" destId="{BDE891CF-DA1E-4959-9A59-52A559DEDE0A}" srcOrd="2" destOrd="0" parTransId="{FB93DF03-C06B-4035-9815-AF48DDDCBF93}" sibTransId="{50AAAF69-5C98-4902-A908-5AE5BD0B790F}"/>
    <dgm:cxn modelId="{59863F14-7F5C-40AF-BF58-B210B929D1BF}" type="presOf" srcId="{BDE891CF-DA1E-4959-9A59-52A559DEDE0A}" destId="{5010C634-944E-4B96-B627-2377415E1C06}" srcOrd="0" destOrd="0" presId="urn:microsoft.com/office/officeart/2005/8/layout/list1"/>
    <dgm:cxn modelId="{6680D3BD-ABAF-4E6F-8402-3F0F94DD68D0}" type="presOf" srcId="{2E3A248A-A94E-4C78-B05E-5C36435AF3C1}" destId="{317D32AC-7530-4BF1-9D07-D68844144A83}" srcOrd="0" destOrd="0" presId="urn:microsoft.com/office/officeart/2005/8/layout/list1"/>
    <dgm:cxn modelId="{57123772-F4A1-4941-9DAE-23CE8F075068}" srcId="{BDE891CF-DA1E-4959-9A59-52A559DEDE0A}" destId="{7A557D2A-6C5A-497B-8970-CA33C5D5EAD6}" srcOrd="0" destOrd="0" parTransId="{F4043F90-3F14-4149-83C4-18EE4F789574}" sibTransId="{85507C65-0636-4EFD-AC64-D53738896E55}"/>
    <dgm:cxn modelId="{757A8B97-9378-4914-B435-54765026ABC8}" srcId="{03FD0B24-BDB2-4045-8F0B-C53E2644587D}" destId="{7F2038B4-F025-4CE7-A789-D838B488586A}" srcOrd="1" destOrd="0" parTransId="{3B0B6FAF-C4EE-47A2-8F6D-4C74AF9B2B08}" sibTransId="{95C13769-4F05-4DA4-A79A-782F263A457D}"/>
    <dgm:cxn modelId="{165B122F-C586-45FC-9085-1B4EF14A17A9}" srcId="{F0F27D41-C328-47F7-BC65-35BD8A332BB2}" destId="{878DA779-6601-4ED6-90D0-1A1F17F74AA7}" srcOrd="0" destOrd="0" parTransId="{478D5861-3FA9-48B0-BFF2-45C94E603BE7}" sibTransId="{35334E47-25B7-43B8-A601-0EFA4E4E25DB}"/>
    <dgm:cxn modelId="{EC41113E-C02A-4A7B-9E85-9B6F8BF8FD08}" type="presOf" srcId="{BDE891CF-DA1E-4959-9A59-52A559DEDE0A}" destId="{343D3C34-9674-48DC-A5CA-73B72F5657C4}" srcOrd="1" destOrd="0" presId="urn:microsoft.com/office/officeart/2005/8/layout/list1"/>
    <dgm:cxn modelId="{2539AA0C-F3D5-48EA-B8F6-C1648B21B3E9}" srcId="{03FD0B24-BDB2-4045-8F0B-C53E2644587D}" destId="{F0F27D41-C328-47F7-BC65-35BD8A332BB2}" srcOrd="0" destOrd="0" parTransId="{0F0CEAF1-934C-42CC-9FF1-A90C4C49D12C}" sibTransId="{04553B85-505D-49D7-903A-2857C99CBB00}"/>
    <dgm:cxn modelId="{2AB50887-DAC2-479B-B323-DE2A6E3EF88B}" srcId="{7F2038B4-F025-4CE7-A789-D838B488586A}" destId="{2E3A248A-A94E-4C78-B05E-5C36435AF3C1}" srcOrd="0" destOrd="0" parTransId="{86789CCD-17D6-4D5F-B489-4B61B8B2298C}" sibTransId="{27D6EEC3-85E7-4117-9CA3-D0174104F27F}"/>
    <dgm:cxn modelId="{4E442098-1F97-4836-87D7-3576434DDE10}" type="presParOf" srcId="{D54268F7-0EF7-4279-AEEB-3075992981B7}" destId="{64F33497-1941-4173-95B9-23C4865A062B}" srcOrd="0" destOrd="0" presId="urn:microsoft.com/office/officeart/2005/8/layout/list1"/>
    <dgm:cxn modelId="{C0D40463-9B1D-4CF5-9695-0009C45D587B}" type="presParOf" srcId="{64F33497-1941-4173-95B9-23C4865A062B}" destId="{938D0D3E-477B-461A-B2D8-BA2097A121B3}" srcOrd="0" destOrd="0" presId="urn:microsoft.com/office/officeart/2005/8/layout/list1"/>
    <dgm:cxn modelId="{1352A471-73C1-4F75-B977-12BAF6353BC8}" type="presParOf" srcId="{64F33497-1941-4173-95B9-23C4865A062B}" destId="{50C4970A-E7AB-4BDA-8D50-278BDD4815C4}" srcOrd="1" destOrd="0" presId="urn:microsoft.com/office/officeart/2005/8/layout/list1"/>
    <dgm:cxn modelId="{A624C974-382C-48C3-B162-50C29FCC690E}" type="presParOf" srcId="{D54268F7-0EF7-4279-AEEB-3075992981B7}" destId="{4D832FE7-0FB3-4B2C-BA78-930CE359AA91}" srcOrd="1" destOrd="0" presId="urn:microsoft.com/office/officeart/2005/8/layout/list1"/>
    <dgm:cxn modelId="{B6687358-2667-4016-834B-64ACDCD4B333}" type="presParOf" srcId="{D54268F7-0EF7-4279-AEEB-3075992981B7}" destId="{1E46F50C-867C-48E8-B2D2-283433FC5178}" srcOrd="2" destOrd="0" presId="urn:microsoft.com/office/officeart/2005/8/layout/list1"/>
    <dgm:cxn modelId="{426EEA9F-13F6-4910-A402-7F83DD86F7A8}" type="presParOf" srcId="{D54268F7-0EF7-4279-AEEB-3075992981B7}" destId="{D79FD791-692F-4BE6-926A-DA0A962FEB2D}" srcOrd="3" destOrd="0" presId="urn:microsoft.com/office/officeart/2005/8/layout/list1"/>
    <dgm:cxn modelId="{48322BED-9400-42E6-B4AB-728EE57AEBF5}" type="presParOf" srcId="{D54268F7-0EF7-4279-AEEB-3075992981B7}" destId="{C9F42FED-BB10-4EEA-BD70-27AE99AE0EEC}" srcOrd="4" destOrd="0" presId="urn:microsoft.com/office/officeart/2005/8/layout/list1"/>
    <dgm:cxn modelId="{0948B761-3F6B-483E-8CDD-0CB2462302F0}" type="presParOf" srcId="{C9F42FED-BB10-4EEA-BD70-27AE99AE0EEC}" destId="{A9DAF84B-567E-4364-BDFC-D961FD72AAA9}" srcOrd="0" destOrd="0" presId="urn:microsoft.com/office/officeart/2005/8/layout/list1"/>
    <dgm:cxn modelId="{B738F069-D42E-4B8B-8F98-32AA2F327C11}" type="presParOf" srcId="{C9F42FED-BB10-4EEA-BD70-27AE99AE0EEC}" destId="{DE9E020C-CD84-4304-BBBA-1420EA367283}" srcOrd="1" destOrd="0" presId="urn:microsoft.com/office/officeart/2005/8/layout/list1"/>
    <dgm:cxn modelId="{0A94981C-E370-46B7-A0CD-48C06E722751}" type="presParOf" srcId="{D54268F7-0EF7-4279-AEEB-3075992981B7}" destId="{CA2957E7-6442-4164-B7AD-65796D2F0E92}" srcOrd="5" destOrd="0" presId="urn:microsoft.com/office/officeart/2005/8/layout/list1"/>
    <dgm:cxn modelId="{AE81EA79-B67F-4340-9E2C-C5A0F7E2F6B5}" type="presParOf" srcId="{D54268F7-0EF7-4279-AEEB-3075992981B7}" destId="{317D32AC-7530-4BF1-9D07-D68844144A83}" srcOrd="6" destOrd="0" presId="urn:microsoft.com/office/officeart/2005/8/layout/list1"/>
    <dgm:cxn modelId="{FE82FD43-3101-4A27-AA44-DC9F320FB400}" type="presParOf" srcId="{D54268F7-0EF7-4279-AEEB-3075992981B7}" destId="{A998A76A-49DB-408E-9F3F-8D40CE33CADB}" srcOrd="7" destOrd="0" presId="urn:microsoft.com/office/officeart/2005/8/layout/list1"/>
    <dgm:cxn modelId="{FB2BEE0A-BC3B-4069-A31A-42BC6AAE99F5}" type="presParOf" srcId="{D54268F7-0EF7-4279-AEEB-3075992981B7}" destId="{95543DED-8D11-486C-9AB4-F168DD3EFBC2}" srcOrd="8" destOrd="0" presId="urn:microsoft.com/office/officeart/2005/8/layout/list1"/>
    <dgm:cxn modelId="{F3B9779D-C428-486D-8684-9ED2F263633B}" type="presParOf" srcId="{95543DED-8D11-486C-9AB4-F168DD3EFBC2}" destId="{5010C634-944E-4B96-B627-2377415E1C06}" srcOrd="0" destOrd="0" presId="urn:microsoft.com/office/officeart/2005/8/layout/list1"/>
    <dgm:cxn modelId="{B5EF7C50-6915-44C2-8802-09DE6C9C4FF3}" type="presParOf" srcId="{95543DED-8D11-486C-9AB4-F168DD3EFBC2}" destId="{343D3C34-9674-48DC-A5CA-73B72F5657C4}" srcOrd="1" destOrd="0" presId="urn:microsoft.com/office/officeart/2005/8/layout/list1"/>
    <dgm:cxn modelId="{13E14067-9707-4994-B0F0-1472CAE3C004}" type="presParOf" srcId="{D54268F7-0EF7-4279-AEEB-3075992981B7}" destId="{3DF548EA-C268-45B7-B1AD-EF560A96A426}" srcOrd="9" destOrd="0" presId="urn:microsoft.com/office/officeart/2005/8/layout/list1"/>
    <dgm:cxn modelId="{BA6F476C-FC33-4189-A35D-26B5FBFB33AC}" type="presParOf" srcId="{D54268F7-0EF7-4279-AEEB-3075992981B7}" destId="{AB520DF7-C96D-48B9-B1EB-F6B09158CFE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 custT="1"/>
      <dgm:spPr/>
      <dgm:t>
        <a:bodyPr/>
        <a:lstStyle/>
        <a:p>
          <a:r>
            <a:rPr lang="it-IT" sz="2400" dirty="0" smtClean="0"/>
            <a:t>Inefficacia segreto bancario in ambito tributario</a:t>
          </a:r>
          <a:r>
            <a:rPr lang="it-IT" sz="2100" dirty="0" smtClean="0"/>
            <a:t>	</a:t>
          </a:r>
          <a:endParaRPr lang="it-IT" sz="2100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 custT="1"/>
      <dgm:spPr/>
      <dgm:t>
        <a:bodyPr/>
        <a:lstStyle/>
        <a:p>
          <a:r>
            <a:rPr lang="it-IT" sz="2400" dirty="0" smtClean="0"/>
            <a:t>Autorità competenti al rilascio autorizzazione</a:t>
          </a:r>
          <a:endParaRPr lang="it-IT" sz="2400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03D2A3DF-F5F4-47C8-A964-57C63C17D91F}">
      <dgm:prSet phldrT="[Testo]" custT="1"/>
      <dgm:spPr/>
      <dgm:t>
        <a:bodyPr/>
        <a:lstStyle/>
        <a:p>
          <a:r>
            <a:rPr lang="it-IT" sz="2400" dirty="0" smtClean="0"/>
            <a:t>Disciplinato l’uso</a:t>
          </a:r>
          <a:endParaRPr lang="it-IT" sz="2400" dirty="0"/>
        </a:p>
      </dgm:t>
    </dgm:pt>
    <dgm:pt modelId="{C6401C09-473A-48D7-ADB9-85D019A2CFC4}" type="parTrans" cxnId="{79031930-1E53-4B65-8466-3CFB854CB773}">
      <dgm:prSet/>
      <dgm:spPr/>
      <dgm:t>
        <a:bodyPr/>
        <a:lstStyle/>
        <a:p>
          <a:endParaRPr lang="it-IT"/>
        </a:p>
      </dgm:t>
    </dgm:pt>
    <dgm:pt modelId="{6A351D61-C41D-4985-885A-C4C42F619C4B}" type="sibTrans" cxnId="{79031930-1E53-4B65-8466-3CFB854CB773}">
      <dgm:prSet/>
      <dgm:spPr/>
      <dgm:t>
        <a:bodyPr/>
        <a:lstStyle/>
        <a:p>
          <a:endParaRPr lang="it-IT"/>
        </a:p>
      </dgm:t>
    </dgm:pt>
    <dgm:pt modelId="{787B161A-ABFF-4502-98E9-BFDEE64764F3}">
      <dgm:prSet custT="1"/>
      <dgm:spPr/>
      <dgm:t>
        <a:bodyPr/>
        <a:lstStyle/>
        <a:p>
          <a:r>
            <a:rPr lang="it-IT" sz="1800" dirty="0" smtClean="0"/>
            <a:t>Per la </a:t>
          </a:r>
          <a:r>
            <a:rPr lang="it-IT" sz="1800" dirty="0" err="1" smtClean="0"/>
            <a:t>G.di</a:t>
          </a:r>
          <a:r>
            <a:rPr lang="it-IT" sz="1800" dirty="0" smtClean="0"/>
            <a:t> F il Comandante di Zona (Ora Comandante Regionale)</a:t>
          </a:r>
          <a:endParaRPr lang="it-IT" sz="1800" dirty="0"/>
        </a:p>
      </dgm:t>
    </dgm:pt>
    <dgm:pt modelId="{2C1A70AA-27A3-4C60-84A9-593B1EC5415B}" type="parTrans" cxnId="{362C8902-D136-4B63-A364-CDFD070B87EF}">
      <dgm:prSet/>
      <dgm:spPr/>
      <dgm:t>
        <a:bodyPr/>
        <a:lstStyle/>
        <a:p>
          <a:endParaRPr lang="it-IT"/>
        </a:p>
      </dgm:t>
    </dgm:pt>
    <dgm:pt modelId="{980FB517-D88A-4716-879C-D2A4C0B919E3}" type="sibTrans" cxnId="{362C8902-D136-4B63-A364-CDFD070B87EF}">
      <dgm:prSet/>
      <dgm:spPr/>
      <dgm:t>
        <a:bodyPr/>
        <a:lstStyle/>
        <a:p>
          <a:endParaRPr lang="it-IT"/>
        </a:p>
      </dgm:t>
    </dgm:pt>
    <dgm:pt modelId="{3EEC111E-A1B4-4906-AEB1-661336021729}">
      <dgm:prSet custT="1"/>
      <dgm:spPr/>
      <dgm:t>
        <a:bodyPr/>
        <a:lstStyle/>
        <a:p>
          <a:r>
            <a:rPr lang="it-IT" sz="1800" dirty="0" smtClean="0"/>
            <a:t>Riservatezza</a:t>
          </a:r>
          <a:endParaRPr lang="it-IT" sz="1800" dirty="0"/>
        </a:p>
      </dgm:t>
    </dgm:pt>
    <dgm:pt modelId="{F09F33E6-302B-4237-909E-DD739CBF1A48}" type="parTrans" cxnId="{C1882982-F282-4D44-8DA2-56113ECE369B}">
      <dgm:prSet/>
      <dgm:spPr/>
      <dgm:t>
        <a:bodyPr/>
        <a:lstStyle/>
        <a:p>
          <a:endParaRPr lang="it-IT"/>
        </a:p>
      </dgm:t>
    </dgm:pt>
    <dgm:pt modelId="{034E12BC-6404-47E4-95A4-8CB0B3BB7C31}" type="sibTrans" cxnId="{C1882982-F282-4D44-8DA2-56113ECE369B}">
      <dgm:prSet/>
      <dgm:spPr/>
      <dgm:t>
        <a:bodyPr/>
        <a:lstStyle/>
        <a:p>
          <a:endParaRPr lang="it-IT"/>
        </a:p>
      </dgm:t>
    </dgm:pt>
    <dgm:pt modelId="{BBA62508-C379-400E-A6CF-06D440B787CF}">
      <dgm:prSet custT="1"/>
      <dgm:spPr/>
      <dgm:t>
        <a:bodyPr/>
        <a:lstStyle/>
        <a:p>
          <a:r>
            <a:rPr lang="it-IT" sz="1800" dirty="0" smtClean="0"/>
            <a:t>Immediato avviso al Contribuente da parte dell’Istituto di Credito</a:t>
          </a:r>
          <a:endParaRPr lang="it-IT" sz="1800" dirty="0"/>
        </a:p>
      </dgm:t>
    </dgm:pt>
    <dgm:pt modelId="{F5188F46-665B-4EA3-87C0-137EAF74E7C5}" type="parTrans" cxnId="{CCED9299-61B9-44E0-8496-898B4BE5849E}">
      <dgm:prSet/>
      <dgm:spPr/>
      <dgm:t>
        <a:bodyPr/>
        <a:lstStyle/>
        <a:p>
          <a:endParaRPr lang="it-IT"/>
        </a:p>
      </dgm:t>
    </dgm:pt>
    <dgm:pt modelId="{492D711C-8D70-4384-A041-8DA54D92B6DE}" type="sibTrans" cxnId="{CCED9299-61B9-44E0-8496-898B4BE5849E}">
      <dgm:prSet/>
      <dgm:spPr/>
      <dgm:t>
        <a:bodyPr/>
        <a:lstStyle/>
        <a:p>
          <a:endParaRPr lang="it-IT"/>
        </a:p>
      </dgm:t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3" custScaleX="118527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3">
        <dgm:presLayoutVars>
          <dgm:bulletEnabled val="1"/>
        </dgm:presLayoutVars>
      </dgm:prSet>
      <dgm:spPr/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3" custScaleX="12025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CE28A27-F5E5-4C04-96D6-E4EEE9431635}" type="pres">
      <dgm:prSet presAssocID="{0163D7E9-D04E-4954-9D7B-626B08F2D770}" presName="spaceBetweenRectangles" presStyleCnt="0"/>
      <dgm:spPr/>
    </dgm:pt>
    <dgm:pt modelId="{1010D0F8-F8C7-4381-A558-AD2156E6DDD4}" type="pres">
      <dgm:prSet presAssocID="{03D2A3DF-F5F4-47C8-A964-57C63C17D91F}" presName="parentLin" presStyleCnt="0"/>
      <dgm:spPr/>
    </dgm:pt>
    <dgm:pt modelId="{17A44ABC-360D-4945-9387-84D7077CC060}" type="pres">
      <dgm:prSet presAssocID="{03D2A3DF-F5F4-47C8-A964-57C63C17D91F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DD6C497B-384C-4495-AA18-ADBB67F5C2A2}" type="pres">
      <dgm:prSet presAssocID="{03D2A3DF-F5F4-47C8-A964-57C63C17D91F}" presName="parentText" presStyleLbl="node1" presStyleIdx="2" presStyleCnt="3" custScaleX="11523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DF3880-7786-4827-AE49-34C911A0ECD7}" type="pres">
      <dgm:prSet presAssocID="{03D2A3DF-F5F4-47C8-A964-57C63C17D91F}" presName="negativeSpace" presStyleCnt="0"/>
      <dgm:spPr/>
    </dgm:pt>
    <dgm:pt modelId="{FF1118D7-17C3-490F-BDEE-694F34EC5AE3}" type="pres">
      <dgm:prSet presAssocID="{03D2A3DF-F5F4-47C8-A964-57C63C17D91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A6BF602-A55A-495A-B984-6AA59A436506}" type="presOf" srcId="{3EEC111E-A1B4-4906-AEB1-661336021729}" destId="{FF1118D7-17C3-490F-BDEE-694F34EC5AE3}" srcOrd="0" destOrd="0" presId="urn:microsoft.com/office/officeart/2005/8/layout/list1"/>
    <dgm:cxn modelId="{1C0A57E5-C82E-4D4F-AA45-75F129AE6312}" type="presOf" srcId="{03D2A3DF-F5F4-47C8-A964-57C63C17D91F}" destId="{17A44ABC-360D-4945-9387-84D7077CC060}" srcOrd="0" destOrd="0" presId="urn:microsoft.com/office/officeart/2005/8/layout/list1"/>
    <dgm:cxn modelId="{424F5EB9-FBE6-4019-91F0-815CBAB43AFE}" type="presOf" srcId="{BBA62508-C379-400E-A6CF-06D440B787CF}" destId="{FF1118D7-17C3-490F-BDEE-694F34EC5AE3}" srcOrd="0" destOrd="1" presId="urn:microsoft.com/office/officeart/2005/8/layout/list1"/>
    <dgm:cxn modelId="{ACD1E60C-6E33-4953-B9D2-54B827786802}" type="presOf" srcId="{E6401511-F69F-4FA7-9B46-67B3AA717008}" destId="{53290A82-24BA-488D-B656-6602158B4DFB}" srcOrd="0" destOrd="0" presId="urn:microsoft.com/office/officeart/2005/8/layout/list1"/>
    <dgm:cxn modelId="{269800B5-681E-4B76-85D3-180079F47D72}" type="presOf" srcId="{5F318CB7-9BCA-41B0-9348-1A42ABC99A40}" destId="{7AFB0277-2C5D-4689-89AB-268D088B6CFE}" srcOrd="1" destOrd="0" presId="urn:microsoft.com/office/officeart/2005/8/layout/list1"/>
    <dgm:cxn modelId="{A71799BB-10BA-4B22-AB0F-B910596C981F}" type="presOf" srcId="{787B161A-ABFF-4502-98E9-BFDEE64764F3}" destId="{68673884-88D1-4A26-A302-168661133441}" srcOrd="0" destOrd="0" presId="urn:microsoft.com/office/officeart/2005/8/layout/list1"/>
    <dgm:cxn modelId="{7B119F81-2BAF-43D3-A5AE-93A4DC3886EB}" type="presOf" srcId="{151E1F29-A5CA-4BB5-825B-D2070FD35AD0}" destId="{F1799531-A764-400D-B97B-C05AD4CC946D}" srcOrd="1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D9F452AF-B3D0-4897-A2E0-B6C198EDB603}" type="presOf" srcId="{5F318CB7-9BCA-41B0-9348-1A42ABC99A40}" destId="{9DA01827-59E0-4ADE-B20B-DBA8EAE064A0}" srcOrd="0" destOrd="0" presId="urn:microsoft.com/office/officeart/2005/8/layout/list1"/>
    <dgm:cxn modelId="{EB9DF661-AAD8-4AFE-9DAC-1AD2053E9AE0}" type="presOf" srcId="{03D2A3DF-F5F4-47C8-A964-57C63C17D91F}" destId="{DD6C497B-384C-4495-AA18-ADBB67F5C2A2}" srcOrd="1" destOrd="0" presId="urn:microsoft.com/office/officeart/2005/8/layout/list1"/>
    <dgm:cxn modelId="{79031930-1E53-4B65-8466-3CFB854CB773}" srcId="{E6401511-F69F-4FA7-9B46-67B3AA717008}" destId="{03D2A3DF-F5F4-47C8-A964-57C63C17D91F}" srcOrd="2" destOrd="0" parTransId="{C6401C09-473A-48D7-ADB9-85D019A2CFC4}" sibTransId="{6A351D61-C41D-4985-885A-C4C42F619C4B}"/>
    <dgm:cxn modelId="{362C8902-D136-4B63-A364-CDFD070B87EF}" srcId="{5F318CB7-9BCA-41B0-9348-1A42ABC99A40}" destId="{787B161A-ABFF-4502-98E9-BFDEE64764F3}" srcOrd="0" destOrd="0" parTransId="{2C1A70AA-27A3-4C60-84A9-593B1EC5415B}" sibTransId="{980FB517-D88A-4716-879C-D2A4C0B919E3}"/>
    <dgm:cxn modelId="{5EBB3693-DAE2-45FA-87F6-93407485032E}" type="presOf" srcId="{151E1F29-A5CA-4BB5-825B-D2070FD35AD0}" destId="{EB1DB62A-DCE1-4BC0-97CD-0DC337BD8812}" srcOrd="0" destOrd="0" presId="urn:microsoft.com/office/officeart/2005/8/layout/list1"/>
    <dgm:cxn modelId="{CCED9299-61B9-44E0-8496-898B4BE5849E}" srcId="{03D2A3DF-F5F4-47C8-A964-57C63C17D91F}" destId="{BBA62508-C379-400E-A6CF-06D440B787CF}" srcOrd="1" destOrd="0" parTransId="{F5188F46-665B-4EA3-87C0-137EAF74E7C5}" sibTransId="{492D711C-8D70-4384-A041-8DA54D92B6DE}"/>
    <dgm:cxn modelId="{C1882982-F282-4D44-8DA2-56113ECE369B}" srcId="{03D2A3DF-F5F4-47C8-A964-57C63C17D91F}" destId="{3EEC111E-A1B4-4906-AEB1-661336021729}" srcOrd="0" destOrd="0" parTransId="{F09F33E6-302B-4237-909E-DD739CBF1A48}" sibTransId="{034E12BC-6404-47E4-95A4-8CB0B3BB7C31}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EA5180B6-B568-4489-AEEC-CFE3560FAC16}" type="presParOf" srcId="{53290A82-24BA-488D-B656-6602158B4DFB}" destId="{76ACC14B-77C5-4C24-BAF3-5176CD18E565}" srcOrd="0" destOrd="0" presId="urn:microsoft.com/office/officeart/2005/8/layout/list1"/>
    <dgm:cxn modelId="{3439CE3B-64BD-4A65-8D67-2796AE9A944D}" type="presParOf" srcId="{76ACC14B-77C5-4C24-BAF3-5176CD18E565}" destId="{EB1DB62A-DCE1-4BC0-97CD-0DC337BD8812}" srcOrd="0" destOrd="0" presId="urn:microsoft.com/office/officeart/2005/8/layout/list1"/>
    <dgm:cxn modelId="{BBD5FB92-E57D-4D07-BFA5-0270BD9AB021}" type="presParOf" srcId="{76ACC14B-77C5-4C24-BAF3-5176CD18E565}" destId="{F1799531-A764-400D-B97B-C05AD4CC946D}" srcOrd="1" destOrd="0" presId="urn:microsoft.com/office/officeart/2005/8/layout/list1"/>
    <dgm:cxn modelId="{1055D526-5C2E-4055-830E-1BBA5AD97A3F}" type="presParOf" srcId="{53290A82-24BA-488D-B656-6602158B4DFB}" destId="{AB43F9E2-C731-4F14-A69B-4D9DB7DC2D70}" srcOrd="1" destOrd="0" presId="urn:microsoft.com/office/officeart/2005/8/layout/list1"/>
    <dgm:cxn modelId="{0C10696F-431B-4153-AA8E-02AFBF2D306E}" type="presParOf" srcId="{53290A82-24BA-488D-B656-6602158B4DFB}" destId="{E8599CC4-5387-4883-8554-E11F54781AB2}" srcOrd="2" destOrd="0" presId="urn:microsoft.com/office/officeart/2005/8/layout/list1"/>
    <dgm:cxn modelId="{F5DBDE3D-884A-4512-8F53-D731F12A3326}" type="presParOf" srcId="{53290A82-24BA-488D-B656-6602158B4DFB}" destId="{0586A822-A98E-4D8C-BAF7-855D6D71D8C8}" srcOrd="3" destOrd="0" presId="urn:microsoft.com/office/officeart/2005/8/layout/list1"/>
    <dgm:cxn modelId="{BF4807AD-BB80-4C5B-9FEE-24C829219D7D}" type="presParOf" srcId="{53290A82-24BA-488D-B656-6602158B4DFB}" destId="{73930E2B-7894-4F29-8378-56972964B90C}" srcOrd="4" destOrd="0" presId="urn:microsoft.com/office/officeart/2005/8/layout/list1"/>
    <dgm:cxn modelId="{E669C4B7-C292-49C1-ABD8-EC4256DCF0C6}" type="presParOf" srcId="{73930E2B-7894-4F29-8378-56972964B90C}" destId="{9DA01827-59E0-4ADE-B20B-DBA8EAE064A0}" srcOrd="0" destOrd="0" presId="urn:microsoft.com/office/officeart/2005/8/layout/list1"/>
    <dgm:cxn modelId="{6185273D-21EC-4132-8877-25945F0BA3CF}" type="presParOf" srcId="{73930E2B-7894-4F29-8378-56972964B90C}" destId="{7AFB0277-2C5D-4689-89AB-268D088B6CFE}" srcOrd="1" destOrd="0" presId="urn:microsoft.com/office/officeart/2005/8/layout/list1"/>
    <dgm:cxn modelId="{0C2F97AB-1D92-4B0D-A714-4328FF5E75F0}" type="presParOf" srcId="{53290A82-24BA-488D-B656-6602158B4DFB}" destId="{21E34689-2183-427A-96E7-9271C2FB4537}" srcOrd="5" destOrd="0" presId="urn:microsoft.com/office/officeart/2005/8/layout/list1"/>
    <dgm:cxn modelId="{F971F40B-9D32-4042-B924-F035483E3FFE}" type="presParOf" srcId="{53290A82-24BA-488D-B656-6602158B4DFB}" destId="{68673884-88D1-4A26-A302-168661133441}" srcOrd="6" destOrd="0" presId="urn:microsoft.com/office/officeart/2005/8/layout/list1"/>
    <dgm:cxn modelId="{9E2DEEF3-3141-4490-B3D6-F154FFC1517D}" type="presParOf" srcId="{53290A82-24BA-488D-B656-6602158B4DFB}" destId="{FCE28A27-F5E5-4C04-96D6-E4EEE9431635}" srcOrd="7" destOrd="0" presId="urn:microsoft.com/office/officeart/2005/8/layout/list1"/>
    <dgm:cxn modelId="{76C0CB7D-E9AE-4E7A-AE47-23B8720EC89D}" type="presParOf" srcId="{53290A82-24BA-488D-B656-6602158B4DFB}" destId="{1010D0F8-F8C7-4381-A558-AD2156E6DDD4}" srcOrd="8" destOrd="0" presId="urn:microsoft.com/office/officeart/2005/8/layout/list1"/>
    <dgm:cxn modelId="{EB89CBA2-46A4-4A91-9FC3-7E6482962DBE}" type="presParOf" srcId="{1010D0F8-F8C7-4381-A558-AD2156E6DDD4}" destId="{17A44ABC-360D-4945-9387-84D7077CC060}" srcOrd="0" destOrd="0" presId="urn:microsoft.com/office/officeart/2005/8/layout/list1"/>
    <dgm:cxn modelId="{836450BD-A56A-4B20-8457-48EE511C9B6F}" type="presParOf" srcId="{1010D0F8-F8C7-4381-A558-AD2156E6DDD4}" destId="{DD6C497B-384C-4495-AA18-ADBB67F5C2A2}" srcOrd="1" destOrd="0" presId="urn:microsoft.com/office/officeart/2005/8/layout/list1"/>
    <dgm:cxn modelId="{10F83144-9BBD-4161-B0F7-BDD656065FB7}" type="presParOf" srcId="{53290A82-24BA-488D-B656-6602158B4DFB}" destId="{62DF3880-7786-4827-AE49-34C911A0ECD7}" srcOrd="9" destOrd="0" presId="urn:microsoft.com/office/officeart/2005/8/layout/list1"/>
    <dgm:cxn modelId="{8CE00A30-0B5A-49FF-8E63-04901E4ED13F}" type="presParOf" srcId="{53290A82-24BA-488D-B656-6602158B4DFB}" destId="{FF1118D7-17C3-490F-BDEE-694F34EC5A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401511-F69F-4FA7-9B46-67B3AA7170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1E1F29-A5CA-4BB5-825B-D2070FD35AD0}">
      <dgm:prSet phldrT="[Testo]" custT="1"/>
      <dgm:spPr/>
      <dgm:t>
        <a:bodyPr/>
        <a:lstStyle/>
        <a:p>
          <a:r>
            <a:rPr lang="it-IT" sz="2400" dirty="0" smtClean="0"/>
            <a:t>Ampliamento portata soggettiva</a:t>
          </a:r>
          <a:r>
            <a:rPr lang="it-IT" sz="2100" dirty="0" smtClean="0"/>
            <a:t>	</a:t>
          </a:r>
          <a:endParaRPr lang="it-IT" sz="2100" dirty="0"/>
        </a:p>
      </dgm:t>
    </dgm:pt>
    <dgm:pt modelId="{4850D292-BFE3-490C-BB1C-BCBD998004DB}" type="parTrans" cxnId="{BEC4D702-7949-4D71-9BCB-899A4C3053AF}">
      <dgm:prSet/>
      <dgm:spPr/>
      <dgm:t>
        <a:bodyPr/>
        <a:lstStyle/>
        <a:p>
          <a:endParaRPr lang="it-IT"/>
        </a:p>
      </dgm:t>
    </dgm:pt>
    <dgm:pt modelId="{18DE712D-D1E2-4782-8E21-AE4BBD09D360}" type="sibTrans" cxnId="{BEC4D702-7949-4D71-9BCB-899A4C3053AF}">
      <dgm:prSet/>
      <dgm:spPr/>
      <dgm:t>
        <a:bodyPr/>
        <a:lstStyle/>
        <a:p>
          <a:endParaRPr lang="it-IT"/>
        </a:p>
      </dgm:t>
    </dgm:pt>
    <dgm:pt modelId="{5F318CB7-9BCA-41B0-9348-1A42ABC99A40}">
      <dgm:prSet phldrT="[Testo]" custT="1"/>
      <dgm:spPr/>
      <dgm:t>
        <a:bodyPr/>
        <a:lstStyle/>
        <a:p>
          <a:r>
            <a:rPr lang="it-IT" sz="2400" dirty="0" smtClean="0"/>
            <a:t>Ampliamento portata oggettiva</a:t>
          </a:r>
          <a:endParaRPr lang="it-IT" sz="2400" dirty="0"/>
        </a:p>
      </dgm:t>
    </dgm:pt>
    <dgm:pt modelId="{66EBF837-3D53-47F9-961E-207DCF7096F0}" type="parTrans" cxnId="{66A5A87E-885A-49F4-87F5-B19BD0B8B272}">
      <dgm:prSet/>
      <dgm:spPr/>
      <dgm:t>
        <a:bodyPr/>
        <a:lstStyle/>
        <a:p>
          <a:endParaRPr lang="it-IT"/>
        </a:p>
      </dgm:t>
    </dgm:pt>
    <dgm:pt modelId="{0163D7E9-D04E-4954-9D7B-626B08F2D770}" type="sibTrans" cxnId="{66A5A87E-885A-49F4-87F5-B19BD0B8B272}">
      <dgm:prSet/>
      <dgm:spPr/>
      <dgm:t>
        <a:bodyPr/>
        <a:lstStyle/>
        <a:p>
          <a:endParaRPr lang="it-IT"/>
        </a:p>
      </dgm:t>
    </dgm:pt>
    <dgm:pt modelId="{03D2A3DF-F5F4-47C8-A964-57C63C17D91F}">
      <dgm:prSet phldrT="[Testo]" custT="1"/>
      <dgm:spPr/>
      <dgm:t>
        <a:bodyPr/>
        <a:lstStyle/>
        <a:p>
          <a:r>
            <a:rPr lang="it-IT" sz="2400" dirty="0" smtClean="0"/>
            <a:t>Semplificazioni procedurali</a:t>
          </a:r>
          <a:endParaRPr lang="it-IT" sz="2400" dirty="0"/>
        </a:p>
      </dgm:t>
    </dgm:pt>
    <dgm:pt modelId="{C6401C09-473A-48D7-ADB9-85D019A2CFC4}" type="parTrans" cxnId="{79031930-1E53-4B65-8466-3CFB854CB773}">
      <dgm:prSet/>
      <dgm:spPr/>
      <dgm:t>
        <a:bodyPr/>
        <a:lstStyle/>
        <a:p>
          <a:endParaRPr lang="it-IT"/>
        </a:p>
      </dgm:t>
    </dgm:pt>
    <dgm:pt modelId="{6A351D61-C41D-4985-885A-C4C42F619C4B}" type="sibTrans" cxnId="{79031930-1E53-4B65-8466-3CFB854CB773}">
      <dgm:prSet/>
      <dgm:spPr/>
      <dgm:t>
        <a:bodyPr/>
        <a:lstStyle/>
        <a:p>
          <a:endParaRPr lang="it-IT"/>
        </a:p>
      </dgm:t>
    </dgm:pt>
    <dgm:pt modelId="{787B161A-ABFF-4502-98E9-BFDEE64764F3}">
      <dgm:prSet custT="1"/>
      <dgm:spPr/>
      <dgm:t>
        <a:bodyPr/>
        <a:lstStyle/>
        <a:p>
          <a:r>
            <a:rPr lang="it-IT" sz="1800" dirty="0" smtClean="0"/>
            <a:t>Non solo conti, ma dati e documenti di tutti i rapporti</a:t>
          </a:r>
          <a:endParaRPr lang="it-IT" sz="1800" dirty="0"/>
        </a:p>
      </dgm:t>
    </dgm:pt>
    <dgm:pt modelId="{2C1A70AA-27A3-4C60-84A9-593B1EC5415B}" type="parTrans" cxnId="{362C8902-D136-4B63-A364-CDFD070B87EF}">
      <dgm:prSet/>
      <dgm:spPr/>
      <dgm:t>
        <a:bodyPr/>
        <a:lstStyle/>
        <a:p>
          <a:endParaRPr lang="it-IT"/>
        </a:p>
      </dgm:t>
    </dgm:pt>
    <dgm:pt modelId="{980FB517-D88A-4716-879C-D2A4C0B919E3}" type="sibTrans" cxnId="{362C8902-D136-4B63-A364-CDFD070B87EF}">
      <dgm:prSet/>
      <dgm:spPr/>
      <dgm:t>
        <a:bodyPr/>
        <a:lstStyle/>
        <a:p>
          <a:endParaRPr lang="it-IT"/>
        </a:p>
      </dgm:t>
    </dgm:pt>
    <dgm:pt modelId="{3EEC111E-A1B4-4906-AEB1-661336021729}">
      <dgm:prSet custT="1"/>
      <dgm:spPr/>
      <dgm:t>
        <a:bodyPr/>
        <a:lstStyle/>
        <a:p>
          <a:r>
            <a:rPr lang="it-IT" sz="1800" dirty="0" smtClean="0"/>
            <a:t>Richiesta e risposta con procedure telematiche</a:t>
          </a:r>
          <a:endParaRPr lang="it-IT" sz="1800" dirty="0"/>
        </a:p>
      </dgm:t>
    </dgm:pt>
    <dgm:pt modelId="{F09F33E6-302B-4237-909E-DD739CBF1A48}" type="parTrans" cxnId="{C1882982-F282-4D44-8DA2-56113ECE369B}">
      <dgm:prSet/>
      <dgm:spPr/>
      <dgm:t>
        <a:bodyPr/>
        <a:lstStyle/>
        <a:p>
          <a:endParaRPr lang="it-IT"/>
        </a:p>
      </dgm:t>
    </dgm:pt>
    <dgm:pt modelId="{034E12BC-6404-47E4-95A4-8CB0B3BB7C31}" type="sibTrans" cxnId="{C1882982-F282-4D44-8DA2-56113ECE369B}">
      <dgm:prSet/>
      <dgm:spPr/>
      <dgm:t>
        <a:bodyPr/>
        <a:lstStyle/>
        <a:p>
          <a:endParaRPr lang="it-IT"/>
        </a:p>
      </dgm:t>
    </dgm:pt>
    <dgm:pt modelId="{BBA62508-C379-400E-A6CF-06D440B787CF}">
      <dgm:prSet custT="1"/>
      <dgm:spPr/>
      <dgm:t>
        <a:bodyPr/>
        <a:lstStyle/>
        <a:p>
          <a:r>
            <a:rPr lang="it-IT" sz="1800" dirty="0" smtClean="0"/>
            <a:t>Da 60 a 30 giorni per la risposta</a:t>
          </a:r>
          <a:endParaRPr lang="it-IT" sz="1800" dirty="0"/>
        </a:p>
      </dgm:t>
    </dgm:pt>
    <dgm:pt modelId="{F5188F46-665B-4EA3-87C0-137EAF74E7C5}" type="parTrans" cxnId="{CCED9299-61B9-44E0-8496-898B4BE5849E}">
      <dgm:prSet/>
      <dgm:spPr/>
      <dgm:t>
        <a:bodyPr/>
        <a:lstStyle/>
        <a:p>
          <a:endParaRPr lang="it-IT"/>
        </a:p>
      </dgm:t>
    </dgm:pt>
    <dgm:pt modelId="{492D711C-8D70-4384-A041-8DA54D92B6DE}" type="sibTrans" cxnId="{CCED9299-61B9-44E0-8496-898B4BE5849E}">
      <dgm:prSet/>
      <dgm:spPr/>
      <dgm:t>
        <a:bodyPr/>
        <a:lstStyle/>
        <a:p>
          <a:endParaRPr lang="it-IT"/>
        </a:p>
      </dgm:t>
    </dgm:pt>
    <dgm:pt modelId="{F2607696-7F5C-4838-A96F-7A483B8495FA}">
      <dgm:prSet/>
      <dgm:spPr/>
      <dgm:t>
        <a:bodyPr/>
        <a:lstStyle/>
        <a:p>
          <a:r>
            <a:rPr lang="it-IT" dirty="0" smtClean="0"/>
            <a:t>Oltre banche e poste anche altri intermediari finanziari	</a:t>
          </a:r>
          <a:endParaRPr lang="it-IT" dirty="0"/>
        </a:p>
      </dgm:t>
    </dgm:pt>
    <dgm:pt modelId="{B2D5777C-56E2-42D3-BC1A-A8D42CBED22A}" type="parTrans" cxnId="{73F44A87-71C2-43CB-B301-C6BBA32D1B72}">
      <dgm:prSet/>
      <dgm:spPr/>
    </dgm:pt>
    <dgm:pt modelId="{D2C2A5C2-1976-4580-9D10-4D26C3759757}" type="sibTrans" cxnId="{73F44A87-71C2-43CB-B301-C6BBA32D1B72}">
      <dgm:prSet/>
      <dgm:spPr/>
    </dgm:pt>
    <dgm:pt modelId="{53290A82-24BA-488D-B656-6602158B4DFB}" type="pres">
      <dgm:prSet presAssocID="{E6401511-F69F-4FA7-9B46-67B3AA7170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ACC14B-77C5-4C24-BAF3-5176CD18E565}" type="pres">
      <dgm:prSet presAssocID="{151E1F29-A5CA-4BB5-825B-D2070FD35AD0}" presName="parentLin" presStyleCnt="0"/>
      <dgm:spPr/>
    </dgm:pt>
    <dgm:pt modelId="{EB1DB62A-DCE1-4BC0-97CD-0DC337BD8812}" type="pres">
      <dgm:prSet presAssocID="{151E1F29-A5CA-4BB5-825B-D2070FD35AD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F1799531-A764-400D-B97B-C05AD4CC946D}" type="pres">
      <dgm:prSet presAssocID="{151E1F29-A5CA-4BB5-825B-D2070FD35AD0}" presName="parentText" presStyleLbl="node1" presStyleIdx="0" presStyleCnt="3" custScaleX="118527" custLinFactNeighborX="2262" custLinFactNeighborY="-382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43F9E2-C731-4F14-A69B-4D9DB7DC2D70}" type="pres">
      <dgm:prSet presAssocID="{151E1F29-A5CA-4BB5-825B-D2070FD35AD0}" presName="negativeSpace" presStyleCnt="0"/>
      <dgm:spPr/>
    </dgm:pt>
    <dgm:pt modelId="{E8599CC4-5387-4883-8554-E11F54781AB2}" type="pres">
      <dgm:prSet presAssocID="{151E1F29-A5CA-4BB5-825B-D2070FD35AD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86A822-A98E-4D8C-BAF7-855D6D71D8C8}" type="pres">
      <dgm:prSet presAssocID="{18DE712D-D1E2-4782-8E21-AE4BBD09D360}" presName="spaceBetweenRectangles" presStyleCnt="0"/>
      <dgm:spPr/>
    </dgm:pt>
    <dgm:pt modelId="{73930E2B-7894-4F29-8378-56972964B90C}" type="pres">
      <dgm:prSet presAssocID="{5F318CB7-9BCA-41B0-9348-1A42ABC99A40}" presName="parentLin" presStyleCnt="0"/>
      <dgm:spPr/>
    </dgm:pt>
    <dgm:pt modelId="{9DA01827-59E0-4ADE-B20B-DBA8EAE064A0}" type="pres">
      <dgm:prSet presAssocID="{5F318CB7-9BCA-41B0-9348-1A42ABC99A4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FB0277-2C5D-4689-89AB-268D088B6CFE}" type="pres">
      <dgm:prSet presAssocID="{5F318CB7-9BCA-41B0-9348-1A42ABC99A40}" presName="parentText" presStyleLbl="node1" presStyleIdx="1" presStyleCnt="3" custScaleX="12025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E34689-2183-427A-96E7-9271C2FB4537}" type="pres">
      <dgm:prSet presAssocID="{5F318CB7-9BCA-41B0-9348-1A42ABC99A40}" presName="negativeSpace" presStyleCnt="0"/>
      <dgm:spPr/>
    </dgm:pt>
    <dgm:pt modelId="{68673884-88D1-4A26-A302-168661133441}" type="pres">
      <dgm:prSet presAssocID="{5F318CB7-9BCA-41B0-9348-1A42ABC99A4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CE28A27-F5E5-4C04-96D6-E4EEE9431635}" type="pres">
      <dgm:prSet presAssocID="{0163D7E9-D04E-4954-9D7B-626B08F2D770}" presName="spaceBetweenRectangles" presStyleCnt="0"/>
      <dgm:spPr/>
    </dgm:pt>
    <dgm:pt modelId="{1010D0F8-F8C7-4381-A558-AD2156E6DDD4}" type="pres">
      <dgm:prSet presAssocID="{03D2A3DF-F5F4-47C8-A964-57C63C17D91F}" presName="parentLin" presStyleCnt="0"/>
      <dgm:spPr/>
    </dgm:pt>
    <dgm:pt modelId="{17A44ABC-360D-4945-9387-84D7077CC060}" type="pres">
      <dgm:prSet presAssocID="{03D2A3DF-F5F4-47C8-A964-57C63C17D91F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DD6C497B-384C-4495-AA18-ADBB67F5C2A2}" type="pres">
      <dgm:prSet presAssocID="{03D2A3DF-F5F4-47C8-A964-57C63C17D91F}" presName="parentText" presStyleLbl="node1" presStyleIdx="2" presStyleCnt="3" custScaleX="11523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DF3880-7786-4827-AE49-34C911A0ECD7}" type="pres">
      <dgm:prSet presAssocID="{03D2A3DF-F5F4-47C8-A964-57C63C17D91F}" presName="negativeSpace" presStyleCnt="0"/>
      <dgm:spPr/>
    </dgm:pt>
    <dgm:pt modelId="{FF1118D7-17C3-490F-BDEE-694F34EC5AE3}" type="pres">
      <dgm:prSet presAssocID="{03D2A3DF-F5F4-47C8-A964-57C63C17D91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F44A87-71C2-43CB-B301-C6BBA32D1B72}" srcId="{151E1F29-A5CA-4BB5-825B-D2070FD35AD0}" destId="{F2607696-7F5C-4838-A96F-7A483B8495FA}" srcOrd="0" destOrd="0" parTransId="{B2D5777C-56E2-42D3-BC1A-A8D42CBED22A}" sibTransId="{D2C2A5C2-1976-4580-9D10-4D26C3759757}"/>
    <dgm:cxn modelId="{0F2AEA27-824E-40A8-894F-1D6F130D6B8D}" type="presOf" srcId="{03D2A3DF-F5F4-47C8-A964-57C63C17D91F}" destId="{DD6C497B-384C-4495-AA18-ADBB67F5C2A2}" srcOrd="1" destOrd="0" presId="urn:microsoft.com/office/officeart/2005/8/layout/list1"/>
    <dgm:cxn modelId="{D10CB895-3F25-4DD8-8C55-91BDB2500034}" type="presOf" srcId="{5F318CB7-9BCA-41B0-9348-1A42ABC99A40}" destId="{9DA01827-59E0-4ADE-B20B-DBA8EAE064A0}" srcOrd="0" destOrd="0" presId="urn:microsoft.com/office/officeart/2005/8/layout/list1"/>
    <dgm:cxn modelId="{1AAE46DB-4CB3-4434-91B1-D39722DBFF20}" type="presOf" srcId="{03D2A3DF-F5F4-47C8-A964-57C63C17D91F}" destId="{17A44ABC-360D-4945-9387-84D7077CC060}" srcOrd="0" destOrd="0" presId="urn:microsoft.com/office/officeart/2005/8/layout/list1"/>
    <dgm:cxn modelId="{2A742A37-D48D-49B1-9CB6-71F64F9CB616}" type="presOf" srcId="{151E1F29-A5CA-4BB5-825B-D2070FD35AD0}" destId="{EB1DB62A-DCE1-4BC0-97CD-0DC337BD8812}" srcOrd="0" destOrd="0" presId="urn:microsoft.com/office/officeart/2005/8/layout/list1"/>
    <dgm:cxn modelId="{C322BCB5-4E8C-4831-8361-E173E456B93F}" type="presOf" srcId="{787B161A-ABFF-4502-98E9-BFDEE64764F3}" destId="{68673884-88D1-4A26-A302-168661133441}" srcOrd="0" destOrd="0" presId="urn:microsoft.com/office/officeart/2005/8/layout/list1"/>
    <dgm:cxn modelId="{96A75BAD-5486-4AA7-AED3-7F3013530C13}" type="presOf" srcId="{E6401511-F69F-4FA7-9B46-67B3AA717008}" destId="{53290A82-24BA-488D-B656-6602158B4DFB}" srcOrd="0" destOrd="0" presId="urn:microsoft.com/office/officeart/2005/8/layout/list1"/>
    <dgm:cxn modelId="{66A5A87E-885A-49F4-87F5-B19BD0B8B272}" srcId="{E6401511-F69F-4FA7-9B46-67B3AA717008}" destId="{5F318CB7-9BCA-41B0-9348-1A42ABC99A40}" srcOrd="1" destOrd="0" parTransId="{66EBF837-3D53-47F9-961E-207DCF7096F0}" sibTransId="{0163D7E9-D04E-4954-9D7B-626B08F2D770}"/>
    <dgm:cxn modelId="{39BC0F8F-59FE-4D5D-8290-A9519A0DC91A}" type="presOf" srcId="{151E1F29-A5CA-4BB5-825B-D2070FD35AD0}" destId="{F1799531-A764-400D-B97B-C05AD4CC946D}" srcOrd="1" destOrd="0" presId="urn:microsoft.com/office/officeart/2005/8/layout/list1"/>
    <dgm:cxn modelId="{3C16B834-9243-4E9E-84C7-278A46EBD983}" type="presOf" srcId="{5F318CB7-9BCA-41B0-9348-1A42ABC99A40}" destId="{7AFB0277-2C5D-4689-89AB-268D088B6CFE}" srcOrd="1" destOrd="0" presId="urn:microsoft.com/office/officeart/2005/8/layout/list1"/>
    <dgm:cxn modelId="{E5C8C34C-E64D-49F7-B358-29D9CE19290F}" type="presOf" srcId="{3EEC111E-A1B4-4906-AEB1-661336021729}" destId="{FF1118D7-17C3-490F-BDEE-694F34EC5AE3}" srcOrd="0" destOrd="0" presId="urn:microsoft.com/office/officeart/2005/8/layout/list1"/>
    <dgm:cxn modelId="{79031930-1E53-4B65-8466-3CFB854CB773}" srcId="{E6401511-F69F-4FA7-9B46-67B3AA717008}" destId="{03D2A3DF-F5F4-47C8-A964-57C63C17D91F}" srcOrd="2" destOrd="0" parTransId="{C6401C09-473A-48D7-ADB9-85D019A2CFC4}" sibTransId="{6A351D61-C41D-4985-885A-C4C42F619C4B}"/>
    <dgm:cxn modelId="{362C8902-D136-4B63-A364-CDFD070B87EF}" srcId="{5F318CB7-9BCA-41B0-9348-1A42ABC99A40}" destId="{787B161A-ABFF-4502-98E9-BFDEE64764F3}" srcOrd="0" destOrd="0" parTransId="{2C1A70AA-27A3-4C60-84A9-593B1EC5415B}" sibTransId="{980FB517-D88A-4716-879C-D2A4C0B919E3}"/>
    <dgm:cxn modelId="{CCED9299-61B9-44E0-8496-898B4BE5849E}" srcId="{03D2A3DF-F5F4-47C8-A964-57C63C17D91F}" destId="{BBA62508-C379-400E-A6CF-06D440B787CF}" srcOrd="1" destOrd="0" parTransId="{F5188F46-665B-4EA3-87C0-137EAF74E7C5}" sibTransId="{492D711C-8D70-4384-A041-8DA54D92B6DE}"/>
    <dgm:cxn modelId="{50D5B692-F090-4923-A319-6A4ED3ED1860}" type="presOf" srcId="{F2607696-7F5C-4838-A96F-7A483B8495FA}" destId="{E8599CC4-5387-4883-8554-E11F54781AB2}" srcOrd="0" destOrd="0" presId="urn:microsoft.com/office/officeart/2005/8/layout/list1"/>
    <dgm:cxn modelId="{E6970274-128F-49EC-B60C-0D737394BE1A}" type="presOf" srcId="{BBA62508-C379-400E-A6CF-06D440B787CF}" destId="{FF1118D7-17C3-490F-BDEE-694F34EC5AE3}" srcOrd="0" destOrd="1" presId="urn:microsoft.com/office/officeart/2005/8/layout/list1"/>
    <dgm:cxn modelId="{C1882982-F282-4D44-8DA2-56113ECE369B}" srcId="{03D2A3DF-F5F4-47C8-A964-57C63C17D91F}" destId="{3EEC111E-A1B4-4906-AEB1-661336021729}" srcOrd="0" destOrd="0" parTransId="{F09F33E6-302B-4237-909E-DD739CBF1A48}" sibTransId="{034E12BC-6404-47E4-95A4-8CB0B3BB7C31}"/>
    <dgm:cxn modelId="{BEC4D702-7949-4D71-9BCB-899A4C3053AF}" srcId="{E6401511-F69F-4FA7-9B46-67B3AA717008}" destId="{151E1F29-A5CA-4BB5-825B-D2070FD35AD0}" srcOrd="0" destOrd="0" parTransId="{4850D292-BFE3-490C-BB1C-BCBD998004DB}" sibTransId="{18DE712D-D1E2-4782-8E21-AE4BBD09D360}"/>
    <dgm:cxn modelId="{E9D480BF-001B-43FE-B3CC-A70B35472717}" type="presParOf" srcId="{53290A82-24BA-488D-B656-6602158B4DFB}" destId="{76ACC14B-77C5-4C24-BAF3-5176CD18E565}" srcOrd="0" destOrd="0" presId="urn:microsoft.com/office/officeart/2005/8/layout/list1"/>
    <dgm:cxn modelId="{E7E759D5-627A-4B5F-AC14-F5C14C3A2875}" type="presParOf" srcId="{76ACC14B-77C5-4C24-BAF3-5176CD18E565}" destId="{EB1DB62A-DCE1-4BC0-97CD-0DC337BD8812}" srcOrd="0" destOrd="0" presId="urn:microsoft.com/office/officeart/2005/8/layout/list1"/>
    <dgm:cxn modelId="{DF5FD1D1-AB6A-4686-BBDA-21888C330D4D}" type="presParOf" srcId="{76ACC14B-77C5-4C24-BAF3-5176CD18E565}" destId="{F1799531-A764-400D-B97B-C05AD4CC946D}" srcOrd="1" destOrd="0" presId="urn:microsoft.com/office/officeart/2005/8/layout/list1"/>
    <dgm:cxn modelId="{1C5225B1-2F7B-47B2-8C8F-8E48976D06D5}" type="presParOf" srcId="{53290A82-24BA-488D-B656-6602158B4DFB}" destId="{AB43F9E2-C731-4F14-A69B-4D9DB7DC2D70}" srcOrd="1" destOrd="0" presId="urn:microsoft.com/office/officeart/2005/8/layout/list1"/>
    <dgm:cxn modelId="{B47A29AD-ECCA-46E0-B083-7C77DC984E01}" type="presParOf" srcId="{53290A82-24BA-488D-B656-6602158B4DFB}" destId="{E8599CC4-5387-4883-8554-E11F54781AB2}" srcOrd="2" destOrd="0" presId="urn:microsoft.com/office/officeart/2005/8/layout/list1"/>
    <dgm:cxn modelId="{8BECA7D5-BE08-4061-925C-8888619B505D}" type="presParOf" srcId="{53290A82-24BA-488D-B656-6602158B4DFB}" destId="{0586A822-A98E-4D8C-BAF7-855D6D71D8C8}" srcOrd="3" destOrd="0" presId="urn:microsoft.com/office/officeart/2005/8/layout/list1"/>
    <dgm:cxn modelId="{9FDB8DBD-4F2A-42D7-8993-AABD19E4E356}" type="presParOf" srcId="{53290A82-24BA-488D-B656-6602158B4DFB}" destId="{73930E2B-7894-4F29-8378-56972964B90C}" srcOrd="4" destOrd="0" presId="urn:microsoft.com/office/officeart/2005/8/layout/list1"/>
    <dgm:cxn modelId="{50E9A95E-B17C-42E0-87DC-041B5616E30B}" type="presParOf" srcId="{73930E2B-7894-4F29-8378-56972964B90C}" destId="{9DA01827-59E0-4ADE-B20B-DBA8EAE064A0}" srcOrd="0" destOrd="0" presId="urn:microsoft.com/office/officeart/2005/8/layout/list1"/>
    <dgm:cxn modelId="{868676FA-4E9F-4067-BD0C-EC56CF226DAF}" type="presParOf" srcId="{73930E2B-7894-4F29-8378-56972964B90C}" destId="{7AFB0277-2C5D-4689-89AB-268D088B6CFE}" srcOrd="1" destOrd="0" presId="urn:microsoft.com/office/officeart/2005/8/layout/list1"/>
    <dgm:cxn modelId="{CFF22758-FD1E-4FB9-9D68-DE71F86E3953}" type="presParOf" srcId="{53290A82-24BA-488D-B656-6602158B4DFB}" destId="{21E34689-2183-427A-96E7-9271C2FB4537}" srcOrd="5" destOrd="0" presId="urn:microsoft.com/office/officeart/2005/8/layout/list1"/>
    <dgm:cxn modelId="{98ACA8E6-BFC5-4651-A6B9-68D8550AB484}" type="presParOf" srcId="{53290A82-24BA-488D-B656-6602158B4DFB}" destId="{68673884-88D1-4A26-A302-168661133441}" srcOrd="6" destOrd="0" presId="urn:microsoft.com/office/officeart/2005/8/layout/list1"/>
    <dgm:cxn modelId="{47B0EB6F-A0D0-4B77-8C41-2C9E0F208469}" type="presParOf" srcId="{53290A82-24BA-488D-B656-6602158B4DFB}" destId="{FCE28A27-F5E5-4C04-96D6-E4EEE9431635}" srcOrd="7" destOrd="0" presId="urn:microsoft.com/office/officeart/2005/8/layout/list1"/>
    <dgm:cxn modelId="{57FF170D-F372-4E8B-9D65-E69E849E839A}" type="presParOf" srcId="{53290A82-24BA-488D-B656-6602158B4DFB}" destId="{1010D0F8-F8C7-4381-A558-AD2156E6DDD4}" srcOrd="8" destOrd="0" presId="urn:microsoft.com/office/officeart/2005/8/layout/list1"/>
    <dgm:cxn modelId="{358A9B12-E9C2-4E63-8633-0C6C111FD18E}" type="presParOf" srcId="{1010D0F8-F8C7-4381-A558-AD2156E6DDD4}" destId="{17A44ABC-360D-4945-9387-84D7077CC060}" srcOrd="0" destOrd="0" presId="urn:microsoft.com/office/officeart/2005/8/layout/list1"/>
    <dgm:cxn modelId="{B155EE3A-AF85-415C-A6FA-C14A2584051D}" type="presParOf" srcId="{1010D0F8-F8C7-4381-A558-AD2156E6DDD4}" destId="{DD6C497B-384C-4495-AA18-ADBB67F5C2A2}" srcOrd="1" destOrd="0" presId="urn:microsoft.com/office/officeart/2005/8/layout/list1"/>
    <dgm:cxn modelId="{F5DCD574-4E39-4157-A070-18D2A879EE5F}" type="presParOf" srcId="{53290A82-24BA-488D-B656-6602158B4DFB}" destId="{62DF3880-7786-4827-AE49-34C911A0ECD7}" srcOrd="9" destOrd="0" presId="urn:microsoft.com/office/officeart/2005/8/layout/list1"/>
    <dgm:cxn modelId="{337DA687-4CA5-4A26-9B80-56AC60AED129}" type="presParOf" srcId="{53290A82-24BA-488D-B656-6602158B4DFB}" destId="{FF1118D7-17C3-490F-BDEE-694F34EC5A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99531-A764-400D-B97B-C05AD4CC946D}">
      <dsp:nvSpPr>
        <dsp:cNvPr id="0" name=""/>
        <dsp:cNvSpPr/>
      </dsp:nvSpPr>
      <dsp:spPr>
        <a:xfrm>
          <a:off x="311694" y="0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 smtClean="0"/>
            <a:t>ACCESSO	</a:t>
          </a:r>
          <a:endParaRPr lang="it-IT" sz="3100" kern="1200" dirty="0"/>
        </a:p>
      </dsp:txBody>
      <dsp:txXfrm>
        <a:off x="356366" y="44672"/>
        <a:ext cx="4177856" cy="825776"/>
      </dsp:txXfrm>
    </dsp:sp>
    <dsp:sp modelId="{68673884-88D1-4A26-A302-168661133441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B0277-2C5D-4689-89AB-268D088B6CFE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 smtClean="0"/>
            <a:t>ISPEZIONI	</a:t>
          </a:r>
          <a:endParaRPr lang="it-IT" sz="3100" kern="1200" dirty="0"/>
        </a:p>
      </dsp:txBody>
      <dsp:txXfrm>
        <a:off x="349472" y="1457291"/>
        <a:ext cx="4177856" cy="825776"/>
      </dsp:txXfrm>
    </dsp:sp>
    <dsp:sp modelId="{FF1118D7-17C3-490F-BDEE-694F34EC5AE3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C497B-384C-4495-AA18-ADBB67F5C2A2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 smtClean="0"/>
            <a:t>VERIFICHE</a:t>
          </a:r>
          <a:endParaRPr lang="it-IT" sz="3100" kern="1200" dirty="0"/>
        </a:p>
      </dsp:txBody>
      <dsp:txXfrm>
        <a:off x="349472" y="2863452"/>
        <a:ext cx="4177856" cy="82577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686072"/>
          <a:ext cx="6096000" cy="1286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95732" rIns="47311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smtClean="0"/>
            <a:t>Si procede quando risulti utile, opportuno e consigliabile per conoscere la reale capacità contributiva del soggetto	</a:t>
          </a:r>
          <a:endParaRPr lang="it-IT" sz="1900" kern="1200" dirty="0"/>
        </a:p>
      </dsp:txBody>
      <dsp:txXfrm>
        <a:off x="0" y="686072"/>
        <a:ext cx="6096000" cy="1286775"/>
      </dsp:txXfrm>
    </dsp:sp>
    <dsp:sp modelId="{F1799531-A764-400D-B97B-C05AD4CC946D}">
      <dsp:nvSpPr>
        <dsp:cNvPr id="0" name=""/>
        <dsp:cNvSpPr/>
      </dsp:nvSpPr>
      <dsp:spPr>
        <a:xfrm>
          <a:off x="311694" y="36875"/>
          <a:ext cx="5057784" cy="9081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Non esiste tipizzazione legale delle circostanze legittimanti</a:t>
          </a:r>
          <a:r>
            <a:rPr lang="it-IT" sz="2100" kern="1200" dirty="0" smtClean="0"/>
            <a:t>	</a:t>
          </a:r>
          <a:endParaRPr lang="it-IT" sz="2100" kern="1200" dirty="0"/>
        </a:p>
      </dsp:txBody>
      <dsp:txXfrm>
        <a:off x="356028" y="81209"/>
        <a:ext cx="4969116" cy="819520"/>
      </dsp:txXfrm>
    </dsp:sp>
    <dsp:sp modelId="{68673884-88D1-4A26-A302-168661133441}">
      <dsp:nvSpPr>
        <dsp:cNvPr id="0" name=""/>
        <dsp:cNvSpPr/>
      </dsp:nvSpPr>
      <dsp:spPr>
        <a:xfrm>
          <a:off x="0" y="2539350"/>
          <a:ext cx="6096000" cy="1466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95732" rIns="47311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Nella nuova formulazione normativa non esiste il riferimento ad un’attività di verifica</a:t>
          </a:r>
          <a:endParaRPr lang="it-IT" sz="2300" kern="1200" dirty="0"/>
        </a:p>
      </dsp:txBody>
      <dsp:txXfrm>
        <a:off x="0" y="2539350"/>
        <a:ext cx="6096000" cy="1466325"/>
      </dsp:txXfrm>
    </dsp:sp>
    <dsp:sp modelId="{7AFB0277-2C5D-4689-89AB-268D088B6CFE}">
      <dsp:nvSpPr>
        <dsp:cNvPr id="0" name=""/>
        <dsp:cNvSpPr/>
      </dsp:nvSpPr>
      <dsp:spPr>
        <a:xfrm>
          <a:off x="304800" y="2075447"/>
          <a:ext cx="5131308" cy="7443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Non è subordinato all’avvio di una verifica fiscale</a:t>
          </a:r>
          <a:endParaRPr lang="it-IT" sz="2400" kern="1200" dirty="0"/>
        </a:p>
      </dsp:txBody>
      <dsp:txXfrm>
        <a:off x="341136" y="2111783"/>
        <a:ext cx="5058636" cy="67167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354010"/>
          <a:ext cx="60960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187452" rIns="47311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Sulla base della mera esistenza del rapporto familiare</a:t>
          </a:r>
          <a:endParaRPr lang="it-IT" sz="2300" kern="1200" dirty="0"/>
        </a:p>
      </dsp:txBody>
      <dsp:txXfrm>
        <a:off x="0" y="354010"/>
        <a:ext cx="6096000" cy="963900"/>
      </dsp:txXfrm>
    </dsp:sp>
    <dsp:sp modelId="{F1799531-A764-400D-B97B-C05AD4CC946D}">
      <dsp:nvSpPr>
        <dsp:cNvPr id="0" name=""/>
        <dsp:cNvSpPr/>
      </dsp:nvSpPr>
      <dsp:spPr>
        <a:xfrm>
          <a:off x="311694" y="46496"/>
          <a:ext cx="5057784" cy="4301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CONIUGE</a:t>
          </a:r>
          <a:r>
            <a:rPr lang="it-IT" sz="2100" kern="1200" dirty="0" smtClean="0"/>
            <a:t>	</a:t>
          </a:r>
          <a:endParaRPr lang="it-IT" sz="2100" kern="1200" dirty="0"/>
        </a:p>
      </dsp:txBody>
      <dsp:txXfrm>
        <a:off x="332694" y="67496"/>
        <a:ext cx="5015784" cy="388194"/>
      </dsp:txXfrm>
    </dsp:sp>
    <dsp:sp modelId="{68673884-88D1-4A26-A302-168661133441}">
      <dsp:nvSpPr>
        <dsp:cNvPr id="0" name=""/>
        <dsp:cNvSpPr/>
      </dsp:nvSpPr>
      <dsp:spPr>
        <a:xfrm>
          <a:off x="0" y="1586254"/>
          <a:ext cx="6096000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187452" rIns="47311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Dimostrata l’ingerenza degli stessi nell’attività aziendale o intestazione fittizia</a:t>
          </a:r>
          <a:endParaRPr lang="it-IT" sz="2300" kern="1200" dirty="0"/>
        </a:p>
      </dsp:txBody>
      <dsp:txXfrm>
        <a:off x="0" y="1586254"/>
        <a:ext cx="6096000" cy="1275750"/>
      </dsp:txXfrm>
    </dsp:sp>
    <dsp:sp modelId="{7AFB0277-2C5D-4689-89AB-268D088B6CFE}">
      <dsp:nvSpPr>
        <dsp:cNvPr id="0" name=""/>
        <dsp:cNvSpPr/>
      </dsp:nvSpPr>
      <dsp:spPr>
        <a:xfrm>
          <a:off x="304800" y="1366510"/>
          <a:ext cx="5131308" cy="3525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ALTRI CONGIUNTI</a:t>
          </a:r>
          <a:endParaRPr lang="it-IT" sz="2400" kern="1200" dirty="0"/>
        </a:p>
      </dsp:txBody>
      <dsp:txXfrm>
        <a:off x="322012" y="1383722"/>
        <a:ext cx="5096884" cy="318159"/>
      </dsp:txXfrm>
    </dsp:sp>
    <dsp:sp modelId="{3A180AD4-1C6C-498D-B993-3D876E7A370C}">
      <dsp:nvSpPr>
        <dsp:cNvPr id="0" name=""/>
        <dsp:cNvSpPr/>
      </dsp:nvSpPr>
      <dsp:spPr>
        <a:xfrm>
          <a:off x="0" y="3043444"/>
          <a:ext cx="60960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187452" rIns="47311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Prova tramite anche presunzioni riferibilità dei conti alla società</a:t>
          </a:r>
          <a:endParaRPr lang="it-IT" sz="2300" kern="1200" dirty="0"/>
        </a:p>
      </dsp:txBody>
      <dsp:txXfrm>
        <a:off x="0" y="3043444"/>
        <a:ext cx="6096000" cy="963900"/>
      </dsp:txXfrm>
    </dsp:sp>
    <dsp:sp modelId="{E2C4BC5E-6155-436B-BBB4-2A50D6FB880B}">
      <dsp:nvSpPr>
        <dsp:cNvPr id="0" name=""/>
        <dsp:cNvSpPr/>
      </dsp:nvSpPr>
      <dsp:spPr>
        <a:xfrm>
          <a:off x="304800" y="2910604"/>
          <a:ext cx="5647639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SOCI (RISTRETTA  BASE AZIONARIA)</a:t>
          </a:r>
          <a:endParaRPr lang="it-IT" sz="2400" kern="1200" dirty="0"/>
        </a:p>
      </dsp:txBody>
      <dsp:txXfrm>
        <a:off x="317769" y="2923573"/>
        <a:ext cx="5621701" cy="23974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7E66-F883-49AF-A001-34B85AAD8967}">
      <dsp:nvSpPr>
        <dsp:cNvPr id="0" name=""/>
        <dsp:cNvSpPr/>
      </dsp:nvSpPr>
      <dsp:spPr>
        <a:xfrm>
          <a:off x="1237209" y="2395"/>
          <a:ext cx="2013486" cy="1006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Imposte dirette	</a:t>
          </a:r>
          <a:endParaRPr lang="it-IT" sz="3200" kern="1200" dirty="0"/>
        </a:p>
      </dsp:txBody>
      <dsp:txXfrm>
        <a:off x="1266695" y="31881"/>
        <a:ext cx="1954514" cy="947771"/>
      </dsp:txXfrm>
    </dsp:sp>
    <dsp:sp modelId="{E14EA1CB-C24E-4A02-AC35-BF9FF3E5B824}">
      <dsp:nvSpPr>
        <dsp:cNvPr id="0" name=""/>
        <dsp:cNvSpPr/>
      </dsp:nvSpPr>
      <dsp:spPr>
        <a:xfrm>
          <a:off x="1438558" y="1009138"/>
          <a:ext cx="201348" cy="755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5057"/>
              </a:lnTo>
              <a:lnTo>
                <a:pt x="201348" y="755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D1B2CE-4D76-4FE8-8D07-C83E2CBC97AE}">
      <dsp:nvSpPr>
        <dsp:cNvPr id="0" name=""/>
        <dsp:cNvSpPr/>
      </dsp:nvSpPr>
      <dsp:spPr>
        <a:xfrm>
          <a:off x="1639907" y="1260824"/>
          <a:ext cx="1853406" cy="1006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Versamenti: componenti positivi di reddito</a:t>
          </a:r>
          <a:endParaRPr lang="it-IT" sz="1900" kern="1200" dirty="0"/>
        </a:p>
      </dsp:txBody>
      <dsp:txXfrm>
        <a:off x="1669393" y="1290310"/>
        <a:ext cx="1794434" cy="947771"/>
      </dsp:txXfrm>
    </dsp:sp>
    <dsp:sp modelId="{B903166F-59EA-49A2-A871-D06BE98F112B}">
      <dsp:nvSpPr>
        <dsp:cNvPr id="0" name=""/>
        <dsp:cNvSpPr/>
      </dsp:nvSpPr>
      <dsp:spPr>
        <a:xfrm>
          <a:off x="1438558" y="1009138"/>
          <a:ext cx="201348" cy="2013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486"/>
              </a:lnTo>
              <a:lnTo>
                <a:pt x="201348" y="20134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9D9E4-9FDC-41E2-8FCD-885EB058943E}">
      <dsp:nvSpPr>
        <dsp:cNvPr id="0" name=""/>
        <dsp:cNvSpPr/>
      </dsp:nvSpPr>
      <dsp:spPr>
        <a:xfrm>
          <a:off x="1639907" y="2519253"/>
          <a:ext cx="1864456" cy="1006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Prelevamenti: ricavi o compensi(*)</a:t>
          </a:r>
          <a:endParaRPr lang="it-IT" sz="1900" kern="1200" dirty="0"/>
        </a:p>
      </dsp:txBody>
      <dsp:txXfrm>
        <a:off x="1669393" y="2548739"/>
        <a:ext cx="1805484" cy="947771"/>
      </dsp:txXfrm>
    </dsp:sp>
    <dsp:sp modelId="{86FB6F4B-8AEA-4197-AA36-D9BD3C8F6F81}">
      <dsp:nvSpPr>
        <dsp:cNvPr id="0" name=""/>
        <dsp:cNvSpPr/>
      </dsp:nvSpPr>
      <dsp:spPr>
        <a:xfrm>
          <a:off x="3754068" y="2395"/>
          <a:ext cx="2013486" cy="1006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IVA</a:t>
          </a:r>
          <a:endParaRPr lang="it-IT" sz="3200" kern="1200" dirty="0"/>
        </a:p>
      </dsp:txBody>
      <dsp:txXfrm>
        <a:off x="3783554" y="31881"/>
        <a:ext cx="1954514" cy="947771"/>
      </dsp:txXfrm>
    </dsp:sp>
    <dsp:sp modelId="{91191105-1D58-469E-AE90-B192A2E14A51}">
      <dsp:nvSpPr>
        <dsp:cNvPr id="0" name=""/>
        <dsp:cNvSpPr/>
      </dsp:nvSpPr>
      <dsp:spPr>
        <a:xfrm>
          <a:off x="3955416" y="1009138"/>
          <a:ext cx="201348" cy="755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5057"/>
              </a:lnTo>
              <a:lnTo>
                <a:pt x="201348" y="755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FA87C-3791-46B0-935A-7AAB2BD56A3A}">
      <dsp:nvSpPr>
        <dsp:cNvPr id="0" name=""/>
        <dsp:cNvSpPr/>
      </dsp:nvSpPr>
      <dsp:spPr>
        <a:xfrm>
          <a:off x="4156765" y="1260824"/>
          <a:ext cx="1904468" cy="1006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Versamenti: vendite in nero</a:t>
          </a:r>
          <a:endParaRPr lang="it-IT" sz="1900" kern="1200" dirty="0"/>
        </a:p>
      </dsp:txBody>
      <dsp:txXfrm>
        <a:off x="4186251" y="1290310"/>
        <a:ext cx="1845496" cy="947771"/>
      </dsp:txXfrm>
    </dsp:sp>
    <dsp:sp modelId="{CF4036D5-C17D-4A86-B6F1-1FF52F1AD2C9}">
      <dsp:nvSpPr>
        <dsp:cNvPr id="0" name=""/>
        <dsp:cNvSpPr/>
      </dsp:nvSpPr>
      <dsp:spPr>
        <a:xfrm>
          <a:off x="3955416" y="1009138"/>
          <a:ext cx="201348" cy="2013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486"/>
              </a:lnTo>
              <a:lnTo>
                <a:pt x="201348" y="20134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E18DB7-2F4E-468E-ACB1-A512A5CFF809}">
      <dsp:nvSpPr>
        <dsp:cNvPr id="0" name=""/>
        <dsp:cNvSpPr/>
      </dsp:nvSpPr>
      <dsp:spPr>
        <a:xfrm>
          <a:off x="4156765" y="2519253"/>
          <a:ext cx="1904468" cy="1006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Prelevamenti: acquisti in nero</a:t>
          </a:r>
          <a:endParaRPr lang="it-IT" sz="1900" kern="1200" dirty="0"/>
        </a:p>
      </dsp:txBody>
      <dsp:txXfrm>
        <a:off x="4186251" y="2548739"/>
        <a:ext cx="1845496" cy="94777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E6DE7-457C-4E76-BDD8-C0AD25C78DB5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C6A798-37C7-46D3-8CDC-184C74CFDFE0}">
      <dsp:nvSpPr>
        <dsp:cNvPr id="0" name=""/>
        <dsp:cNvSpPr/>
      </dsp:nvSpPr>
      <dsp:spPr>
        <a:xfrm>
          <a:off x="253082" y="1219199"/>
          <a:ext cx="2720578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Non obbligatorio come risulta da diverse sentenze della Cassazione</a:t>
          </a:r>
          <a:endParaRPr lang="it-IT" sz="2400" kern="1200" dirty="0"/>
        </a:p>
      </dsp:txBody>
      <dsp:txXfrm>
        <a:off x="332437" y="1298554"/>
        <a:ext cx="2561868" cy="1466890"/>
      </dsp:txXfrm>
    </dsp:sp>
    <dsp:sp modelId="{0024B355-D5FD-4322-8928-27E45112FAA6}">
      <dsp:nvSpPr>
        <dsp:cNvPr id="0" name=""/>
        <dsp:cNvSpPr/>
      </dsp:nvSpPr>
      <dsp:spPr>
        <a:xfrm>
          <a:off x="3122339" y="1219199"/>
          <a:ext cx="2720578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Per la Guardia di Finanza comunque da fare ogni volta che sia possibile</a:t>
          </a:r>
          <a:endParaRPr lang="it-IT" sz="2400" kern="1200" dirty="0"/>
        </a:p>
      </dsp:txBody>
      <dsp:txXfrm>
        <a:off x="3201694" y="1298554"/>
        <a:ext cx="2561868" cy="146689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1BB37-F22C-4A63-BE7F-F9B6FA7E7C0E}">
      <dsp:nvSpPr>
        <dsp:cNvPr id="0" name=""/>
        <dsp:cNvSpPr/>
      </dsp:nvSpPr>
      <dsp:spPr>
        <a:xfrm rot="5400000">
          <a:off x="-326231" y="326692"/>
          <a:ext cx="2174874" cy="1522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VALIDI</a:t>
          </a:r>
          <a:endParaRPr lang="it-IT" sz="2300" kern="1200" dirty="0"/>
        </a:p>
      </dsp:txBody>
      <dsp:txXfrm rot="-5400000">
        <a:off x="0" y="761667"/>
        <a:ext cx="1522412" cy="652462"/>
      </dsp:txXfrm>
    </dsp:sp>
    <dsp:sp modelId="{C4737984-5BD9-43B3-9C4D-C0800FBB00C4}">
      <dsp:nvSpPr>
        <dsp:cNvPr id="0" name=""/>
        <dsp:cNvSpPr/>
      </dsp:nvSpPr>
      <dsp:spPr>
        <a:xfrm rot="5400000">
          <a:off x="3549575" y="-1995021"/>
          <a:ext cx="1413668" cy="54679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Documenti provenienti da Amministrazioni pubbliche, notai o terzi qualificati idonei a dimostrare in modo oggettivo la natura delle operazioni	</a:t>
          </a:r>
          <a:endParaRPr lang="it-IT" sz="2300" kern="1200" dirty="0"/>
        </a:p>
      </dsp:txBody>
      <dsp:txXfrm rot="-5400000">
        <a:off x="1522412" y="101152"/>
        <a:ext cx="5398984" cy="1275648"/>
      </dsp:txXfrm>
    </dsp:sp>
    <dsp:sp modelId="{78A1F309-CAA9-4009-A71F-62EBE3E8FD67}">
      <dsp:nvSpPr>
        <dsp:cNvPr id="0" name=""/>
        <dsp:cNvSpPr/>
      </dsp:nvSpPr>
      <dsp:spPr>
        <a:xfrm rot="5400000">
          <a:off x="-326231" y="2214895"/>
          <a:ext cx="2174874" cy="1522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NON VALIDI</a:t>
          </a:r>
          <a:endParaRPr lang="it-IT" sz="2300" kern="1200" dirty="0"/>
        </a:p>
      </dsp:txBody>
      <dsp:txXfrm rot="-5400000">
        <a:off x="0" y="2649870"/>
        <a:ext cx="1522412" cy="652462"/>
      </dsp:txXfrm>
    </dsp:sp>
    <dsp:sp modelId="{931C7C54-4FDC-4BB5-8076-B7CC21259E49}">
      <dsp:nvSpPr>
        <dsp:cNvPr id="0" name=""/>
        <dsp:cNvSpPr/>
      </dsp:nvSpPr>
      <dsp:spPr>
        <a:xfrm rot="5400000">
          <a:off x="3549575" y="-138499"/>
          <a:ext cx="1413668" cy="54679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 smtClean="0"/>
            <a:t>Scritture private o dichiarazioni di parte per l’evidente impossibilità di attribuirvi alcun valore  di certezza ed attendibilità</a:t>
          </a:r>
          <a:endParaRPr lang="it-IT" sz="2300" kern="1200" dirty="0"/>
        </a:p>
      </dsp:txBody>
      <dsp:txXfrm rot="-5400000">
        <a:off x="1522412" y="1957674"/>
        <a:ext cx="5398984" cy="1275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868659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99531-A764-400D-B97B-C05AD4CC946D}">
      <dsp:nvSpPr>
        <dsp:cNvPr id="0" name=""/>
        <dsp:cNvSpPr/>
      </dsp:nvSpPr>
      <dsp:spPr>
        <a:xfrm>
          <a:off x="311694" y="503216"/>
          <a:ext cx="42672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Poteri di intervento diretto presso i locali del contribuente</a:t>
          </a:r>
          <a:endParaRPr lang="it-IT" sz="2300" kern="1200" dirty="0"/>
        </a:p>
      </dsp:txBody>
      <dsp:txXfrm>
        <a:off x="344838" y="536360"/>
        <a:ext cx="4200912" cy="612672"/>
      </dsp:txXfrm>
    </dsp:sp>
    <dsp:sp modelId="{68673884-88D1-4A26-A302-168661133441}">
      <dsp:nvSpPr>
        <dsp:cNvPr id="0" name=""/>
        <dsp:cNvSpPr/>
      </dsp:nvSpPr>
      <dsp:spPr>
        <a:xfrm>
          <a:off x="0" y="191194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B0277-2C5D-4689-89AB-268D088B6CFE}">
      <dsp:nvSpPr>
        <dsp:cNvPr id="0" name=""/>
        <dsp:cNvSpPr/>
      </dsp:nvSpPr>
      <dsp:spPr>
        <a:xfrm>
          <a:off x="304800" y="1572459"/>
          <a:ext cx="42672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Poteri di inviare questionari, inviti e richieste di informazioni</a:t>
          </a:r>
          <a:endParaRPr lang="it-IT" sz="2300" kern="1200" dirty="0"/>
        </a:p>
      </dsp:txBody>
      <dsp:txXfrm>
        <a:off x="337944" y="1605603"/>
        <a:ext cx="4200912" cy="612672"/>
      </dsp:txXfrm>
    </dsp:sp>
    <dsp:sp modelId="{FF1118D7-17C3-490F-BDEE-694F34EC5AE3}">
      <dsp:nvSpPr>
        <dsp:cNvPr id="0" name=""/>
        <dsp:cNvSpPr/>
      </dsp:nvSpPr>
      <dsp:spPr>
        <a:xfrm>
          <a:off x="0" y="2955219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C497B-384C-4495-AA18-ADBB67F5C2A2}">
      <dsp:nvSpPr>
        <dsp:cNvPr id="0" name=""/>
        <dsp:cNvSpPr/>
      </dsp:nvSpPr>
      <dsp:spPr>
        <a:xfrm>
          <a:off x="304800" y="2615740"/>
          <a:ext cx="42672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Indagini finanziarie</a:t>
          </a:r>
          <a:endParaRPr lang="it-IT" sz="2300" kern="1200" dirty="0"/>
        </a:p>
      </dsp:txBody>
      <dsp:txXfrm>
        <a:off x="337944" y="2648884"/>
        <a:ext cx="420091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6F50C-867C-48E8-B2D2-283433FC5178}">
      <dsp:nvSpPr>
        <dsp:cNvPr id="0" name=""/>
        <dsp:cNvSpPr/>
      </dsp:nvSpPr>
      <dsp:spPr>
        <a:xfrm>
          <a:off x="0" y="1166550"/>
          <a:ext cx="68644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2756" tIns="374904" rIns="53275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/>
        </a:p>
      </dsp:txBody>
      <dsp:txXfrm>
        <a:off x="0" y="1166550"/>
        <a:ext cx="6864424" cy="453600"/>
      </dsp:txXfrm>
    </dsp:sp>
    <dsp:sp modelId="{50C4970A-E7AB-4BDA-8D50-278BDD4815C4}">
      <dsp:nvSpPr>
        <dsp:cNvPr id="0" name=""/>
        <dsp:cNvSpPr/>
      </dsp:nvSpPr>
      <dsp:spPr>
        <a:xfrm>
          <a:off x="343221" y="900870"/>
          <a:ext cx="4805096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621" tIns="0" rIns="18162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DESTINATI AD ESERCIZIO DI ATTIVITA’ COMMERCIALI O AGRICOLE ED ONLUS</a:t>
          </a:r>
          <a:endParaRPr lang="it-IT" sz="1800" kern="1200" dirty="0"/>
        </a:p>
      </dsp:txBody>
      <dsp:txXfrm>
        <a:off x="369160" y="926809"/>
        <a:ext cx="4753218" cy="479482"/>
      </dsp:txXfrm>
    </dsp:sp>
    <dsp:sp modelId="{03C47975-1447-442A-A989-53ED4D86D630}">
      <dsp:nvSpPr>
        <dsp:cNvPr id="0" name=""/>
        <dsp:cNvSpPr/>
      </dsp:nvSpPr>
      <dsp:spPr>
        <a:xfrm>
          <a:off x="0" y="1983030"/>
          <a:ext cx="68644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FA382-A72B-4F8E-A806-EC67088C213B}">
      <dsp:nvSpPr>
        <dsp:cNvPr id="0" name=""/>
        <dsp:cNvSpPr/>
      </dsp:nvSpPr>
      <dsp:spPr>
        <a:xfrm>
          <a:off x="343221" y="1717351"/>
          <a:ext cx="4805096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621" tIns="0" rIns="18162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DESTINATI AD ESERCIZIO DI ATTIVITA’ PROFESSIONALI</a:t>
          </a:r>
          <a:endParaRPr lang="it-IT" sz="1800" kern="1200" dirty="0"/>
        </a:p>
      </dsp:txBody>
      <dsp:txXfrm>
        <a:off x="369160" y="1743290"/>
        <a:ext cx="4753218" cy="479482"/>
      </dsp:txXfrm>
    </dsp:sp>
    <dsp:sp modelId="{317D32AC-7530-4BF1-9D07-D68844144A83}">
      <dsp:nvSpPr>
        <dsp:cNvPr id="0" name=""/>
        <dsp:cNvSpPr/>
      </dsp:nvSpPr>
      <dsp:spPr>
        <a:xfrm>
          <a:off x="0" y="2799510"/>
          <a:ext cx="68644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9E020C-CD84-4304-BBBA-1420EA367283}">
      <dsp:nvSpPr>
        <dsp:cNvPr id="0" name=""/>
        <dsp:cNvSpPr/>
      </dsp:nvSpPr>
      <dsp:spPr>
        <a:xfrm>
          <a:off x="343221" y="2533830"/>
          <a:ext cx="4805096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621" tIns="0" rIns="18162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PRECEDENTEMENTE INDICATI SE ADIBITI ANCHE AD ABITAZIONE</a:t>
          </a:r>
          <a:endParaRPr lang="it-IT" sz="1800" kern="1200" dirty="0"/>
        </a:p>
      </dsp:txBody>
      <dsp:txXfrm>
        <a:off x="369160" y="2559769"/>
        <a:ext cx="4753218" cy="479482"/>
      </dsp:txXfrm>
    </dsp:sp>
    <dsp:sp modelId="{01746531-C3F6-48EC-A309-97CBB3E498FD}">
      <dsp:nvSpPr>
        <dsp:cNvPr id="0" name=""/>
        <dsp:cNvSpPr/>
      </dsp:nvSpPr>
      <dsp:spPr>
        <a:xfrm>
          <a:off x="0" y="3615991"/>
          <a:ext cx="68644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C3DEEA-0850-4834-A5D0-B6DF37FB9419}">
      <dsp:nvSpPr>
        <dsp:cNvPr id="0" name=""/>
        <dsp:cNvSpPr/>
      </dsp:nvSpPr>
      <dsp:spPr>
        <a:xfrm>
          <a:off x="343221" y="3350310"/>
          <a:ext cx="4805096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621" tIns="0" rIns="18162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ALTRI LOCALI</a:t>
          </a:r>
          <a:endParaRPr lang="it-IT" sz="1800" kern="1200" dirty="0"/>
        </a:p>
      </dsp:txBody>
      <dsp:txXfrm>
        <a:off x="369160" y="3376249"/>
        <a:ext cx="4753218" cy="479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563CA-AF27-4E30-A8D4-D055E4CFFFFF}">
      <dsp:nvSpPr>
        <dsp:cNvPr id="0" name=""/>
        <dsp:cNvSpPr/>
      </dsp:nvSpPr>
      <dsp:spPr>
        <a:xfrm>
          <a:off x="2395270" y="2705"/>
          <a:ext cx="1565809" cy="1017776"/>
        </a:xfrm>
        <a:prstGeom prst="roundRect">
          <a:avLst/>
        </a:prstGeom>
        <a:gradFill rotWithShape="0">
          <a:gsLst>
            <a:gs pos="0">
              <a:srgbClr val="5E9EFF"/>
            </a:gs>
            <a:gs pos="2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tx1"/>
              </a:solidFill>
            </a:rPr>
            <a:t>soggetti diversi</a:t>
          </a:r>
          <a:endParaRPr lang="it-IT" sz="1800" b="1" kern="1200" dirty="0">
            <a:solidFill>
              <a:schemeClr val="tx1"/>
            </a:solidFill>
          </a:endParaRPr>
        </a:p>
      </dsp:txBody>
      <dsp:txXfrm>
        <a:off x="2444954" y="52389"/>
        <a:ext cx="1466441" cy="918408"/>
      </dsp:txXfrm>
    </dsp:sp>
    <dsp:sp modelId="{23EF7246-56B1-4C1A-A899-AE2C471034E1}">
      <dsp:nvSpPr>
        <dsp:cNvPr id="0" name=""/>
        <dsp:cNvSpPr/>
      </dsp:nvSpPr>
      <dsp:spPr>
        <a:xfrm>
          <a:off x="1145121" y="511593"/>
          <a:ext cx="4066107" cy="4066107"/>
        </a:xfrm>
        <a:custGeom>
          <a:avLst/>
          <a:gdLst/>
          <a:ahLst/>
          <a:cxnLst/>
          <a:rect l="0" t="0" r="0" b="0"/>
          <a:pathLst>
            <a:path>
              <a:moveTo>
                <a:pt x="2826710" y="161312"/>
              </a:moveTo>
              <a:arcTo wR="2033053" hR="2033053" stAng="17578677" swAng="19610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6C532-F631-4E2A-B3D5-00E0591F305A}">
      <dsp:nvSpPr>
        <dsp:cNvPr id="0" name=""/>
        <dsp:cNvSpPr/>
      </dsp:nvSpPr>
      <dsp:spPr>
        <a:xfrm>
          <a:off x="4328818" y="1407511"/>
          <a:ext cx="1565809" cy="1017776"/>
        </a:xfrm>
        <a:prstGeom prst="roundRect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tx1"/>
              </a:solidFill>
            </a:rPr>
            <a:t>Supporti informatici</a:t>
          </a:r>
          <a:endParaRPr lang="it-IT" sz="1800" b="1" kern="1200" dirty="0">
            <a:solidFill>
              <a:schemeClr val="tx1"/>
            </a:solidFill>
          </a:endParaRPr>
        </a:p>
      </dsp:txBody>
      <dsp:txXfrm>
        <a:off x="4378502" y="1457195"/>
        <a:ext cx="1466441" cy="918408"/>
      </dsp:txXfrm>
    </dsp:sp>
    <dsp:sp modelId="{275823D4-B4DD-44BF-8EAE-C1669800EA1C}">
      <dsp:nvSpPr>
        <dsp:cNvPr id="0" name=""/>
        <dsp:cNvSpPr/>
      </dsp:nvSpPr>
      <dsp:spPr>
        <a:xfrm>
          <a:off x="1145121" y="511593"/>
          <a:ext cx="4066107" cy="4066107"/>
        </a:xfrm>
        <a:custGeom>
          <a:avLst/>
          <a:gdLst/>
          <a:ahLst/>
          <a:cxnLst/>
          <a:rect l="0" t="0" r="0" b="0"/>
          <a:pathLst>
            <a:path>
              <a:moveTo>
                <a:pt x="4063322" y="1926687"/>
              </a:moveTo>
              <a:arcTo wR="2033053" hR="2033053" stAng="21420060" swAng="21959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2EF1F-432F-4C4C-B5AC-F296BBF3CE22}">
      <dsp:nvSpPr>
        <dsp:cNvPr id="0" name=""/>
        <dsp:cNvSpPr/>
      </dsp:nvSpPr>
      <dsp:spPr>
        <a:xfrm>
          <a:off x="3590268" y="3680534"/>
          <a:ext cx="1565809" cy="1017776"/>
        </a:xfrm>
        <a:prstGeom prst="round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tx1"/>
              </a:solidFill>
            </a:rPr>
            <a:t>Segreto professionale</a:t>
          </a:r>
          <a:endParaRPr lang="it-IT" sz="1800" b="1" kern="1200" dirty="0">
            <a:solidFill>
              <a:schemeClr val="tx1"/>
            </a:solidFill>
          </a:endParaRPr>
        </a:p>
      </dsp:txBody>
      <dsp:txXfrm>
        <a:off x="3639952" y="3730218"/>
        <a:ext cx="1466441" cy="918408"/>
      </dsp:txXfrm>
    </dsp:sp>
    <dsp:sp modelId="{1BA8F229-C7B2-4A73-9B1B-A3D5A509E3B5}">
      <dsp:nvSpPr>
        <dsp:cNvPr id="0" name=""/>
        <dsp:cNvSpPr/>
      </dsp:nvSpPr>
      <dsp:spPr>
        <a:xfrm>
          <a:off x="1145121" y="511593"/>
          <a:ext cx="4066107" cy="4066107"/>
        </a:xfrm>
        <a:custGeom>
          <a:avLst/>
          <a:gdLst/>
          <a:ahLst/>
          <a:cxnLst/>
          <a:rect l="0" t="0" r="0" b="0"/>
          <a:pathLst>
            <a:path>
              <a:moveTo>
                <a:pt x="2437073" y="4025558"/>
              </a:moveTo>
              <a:arcTo wR="2033053" hR="2033053" stAng="4712253" swAng="13754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9BD40-D013-42CB-9E1E-A6B87AD07B87}">
      <dsp:nvSpPr>
        <dsp:cNvPr id="0" name=""/>
        <dsp:cNvSpPr/>
      </dsp:nvSpPr>
      <dsp:spPr>
        <a:xfrm>
          <a:off x="1200271" y="3680534"/>
          <a:ext cx="1565809" cy="1017776"/>
        </a:xfrm>
        <a:prstGeom prst="roundRect">
          <a:avLst/>
        </a:prstGeom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tx1"/>
              </a:solidFill>
            </a:rPr>
            <a:t>Apertura coattiva</a:t>
          </a:r>
          <a:endParaRPr lang="it-IT" sz="1800" b="1" kern="1200" dirty="0">
            <a:solidFill>
              <a:schemeClr val="tx1"/>
            </a:solidFill>
          </a:endParaRPr>
        </a:p>
      </dsp:txBody>
      <dsp:txXfrm>
        <a:off x="1249955" y="3730218"/>
        <a:ext cx="1466441" cy="918408"/>
      </dsp:txXfrm>
    </dsp:sp>
    <dsp:sp modelId="{0A8FB2C9-325B-489F-8D9E-60A4504FA8CB}">
      <dsp:nvSpPr>
        <dsp:cNvPr id="0" name=""/>
        <dsp:cNvSpPr/>
      </dsp:nvSpPr>
      <dsp:spPr>
        <a:xfrm>
          <a:off x="1145121" y="511593"/>
          <a:ext cx="4066107" cy="4066107"/>
        </a:xfrm>
        <a:custGeom>
          <a:avLst/>
          <a:gdLst/>
          <a:ahLst/>
          <a:cxnLst/>
          <a:rect l="0" t="0" r="0" b="0"/>
          <a:pathLst>
            <a:path>
              <a:moveTo>
                <a:pt x="339677" y="3158123"/>
              </a:moveTo>
              <a:arcTo wR="2033053" hR="2033053" stAng="8784009" swAng="21959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1FBF5-C960-494E-8CF7-B8AAE7B58965}">
      <dsp:nvSpPr>
        <dsp:cNvPr id="0" name=""/>
        <dsp:cNvSpPr/>
      </dsp:nvSpPr>
      <dsp:spPr>
        <a:xfrm>
          <a:off x="461721" y="1407511"/>
          <a:ext cx="1565809" cy="1017776"/>
        </a:xfrm>
        <a:prstGeom prst="roundRect">
          <a:avLst/>
        </a:prstGeom>
        <a:gradFill rotWithShape="0">
          <a:gsLst>
            <a:gs pos="0">
              <a:srgbClr val="000082"/>
            </a:gs>
            <a:gs pos="10000">
              <a:srgbClr val="66008F"/>
            </a:gs>
            <a:gs pos="19000">
              <a:srgbClr val="BA0066"/>
            </a:gs>
            <a:gs pos="29000">
              <a:srgbClr val="FF0000"/>
            </a:gs>
            <a:gs pos="100000">
              <a:srgbClr val="FF8200"/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tx1"/>
              </a:solidFill>
            </a:rPr>
            <a:t>e-mail</a:t>
          </a:r>
          <a:endParaRPr lang="it-IT" sz="1800" b="1" kern="1200" dirty="0">
            <a:solidFill>
              <a:schemeClr val="tx1"/>
            </a:solidFill>
          </a:endParaRPr>
        </a:p>
      </dsp:txBody>
      <dsp:txXfrm>
        <a:off x="511405" y="1457195"/>
        <a:ext cx="1466441" cy="918408"/>
      </dsp:txXfrm>
    </dsp:sp>
    <dsp:sp modelId="{F9A91816-8F76-4DDC-84B3-27FA28FF8D68}">
      <dsp:nvSpPr>
        <dsp:cNvPr id="0" name=""/>
        <dsp:cNvSpPr/>
      </dsp:nvSpPr>
      <dsp:spPr>
        <a:xfrm>
          <a:off x="1145121" y="511593"/>
          <a:ext cx="4066107" cy="4066107"/>
        </a:xfrm>
        <a:custGeom>
          <a:avLst/>
          <a:gdLst/>
          <a:ahLst/>
          <a:cxnLst/>
          <a:rect l="0" t="0" r="0" b="0"/>
          <a:pathLst>
            <a:path>
              <a:moveTo>
                <a:pt x="354307" y="886266"/>
              </a:moveTo>
              <a:arcTo wR="2033053" hR="2033053" stAng="12860269" swAng="19610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7D937-4111-4700-AC11-E00D3AA32919}">
      <dsp:nvSpPr>
        <dsp:cNvPr id="0" name=""/>
        <dsp:cNvSpPr/>
      </dsp:nvSpPr>
      <dsp:spPr>
        <a:xfrm>
          <a:off x="1914469" y="2032000"/>
          <a:ext cx="506536" cy="910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10063"/>
              </a:lnTo>
              <a:lnTo>
                <a:pt x="506536" y="9100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141699" y="2460993"/>
        <a:ext cx="52076" cy="52076"/>
      </dsp:txXfrm>
    </dsp:sp>
    <dsp:sp modelId="{9DBD97D8-2091-43DB-9636-D48434E666FA}">
      <dsp:nvSpPr>
        <dsp:cNvPr id="0" name=""/>
        <dsp:cNvSpPr/>
      </dsp:nvSpPr>
      <dsp:spPr>
        <a:xfrm>
          <a:off x="1914469" y="1117349"/>
          <a:ext cx="506536" cy="914650"/>
        </a:xfrm>
        <a:custGeom>
          <a:avLst/>
          <a:gdLst/>
          <a:ahLst/>
          <a:cxnLst/>
          <a:rect l="0" t="0" r="0" b="0"/>
          <a:pathLst>
            <a:path>
              <a:moveTo>
                <a:pt x="0" y="914650"/>
              </a:moveTo>
              <a:lnTo>
                <a:pt x="253268" y="91465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141598" y="1548536"/>
        <a:ext cx="52277" cy="52277"/>
      </dsp:txXfrm>
    </dsp:sp>
    <dsp:sp modelId="{EEBE53A1-5D8C-4397-8951-4FA579853EC0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 smtClean="0"/>
            <a:t>Ispezioni </a:t>
          </a:r>
          <a:r>
            <a:rPr lang="it-IT" sz="3600" kern="1200" dirty="0" err="1" smtClean="0"/>
            <a:t>documenali</a:t>
          </a:r>
          <a:endParaRPr lang="it-IT" sz="3600" kern="1200" dirty="0"/>
        </a:p>
      </dsp:txBody>
      <dsp:txXfrm>
        <a:off x="-503610" y="1645920"/>
        <a:ext cx="4064000" cy="772160"/>
      </dsp:txXfrm>
    </dsp:sp>
    <dsp:sp modelId="{AFC4831C-3819-4494-9913-AA07703D6F13}">
      <dsp:nvSpPr>
        <dsp:cNvPr id="0" name=""/>
        <dsp:cNvSpPr/>
      </dsp:nvSpPr>
      <dsp:spPr>
        <a:xfrm>
          <a:off x="2421006" y="303805"/>
          <a:ext cx="2465720" cy="16270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Raffronto documentazione ufficiale con quella rinvenuta</a:t>
          </a:r>
          <a:endParaRPr lang="it-IT" sz="2500" kern="1200" dirty="0"/>
        </a:p>
      </dsp:txBody>
      <dsp:txXfrm>
        <a:off x="2421006" y="303805"/>
        <a:ext cx="2465720" cy="1627087"/>
      </dsp:txXfrm>
    </dsp:sp>
    <dsp:sp modelId="{5000253C-9615-4953-9755-8B122C007681}">
      <dsp:nvSpPr>
        <dsp:cNvPr id="0" name=""/>
        <dsp:cNvSpPr/>
      </dsp:nvSpPr>
      <dsp:spPr>
        <a:xfrm>
          <a:off x="2421006" y="2123933"/>
          <a:ext cx="2532684" cy="163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Raffronto con quella posseduta da clienti e fornitori</a:t>
          </a:r>
          <a:endParaRPr lang="it-IT" sz="2400" kern="1200" dirty="0"/>
        </a:p>
      </dsp:txBody>
      <dsp:txXfrm>
        <a:off x="2421006" y="2123933"/>
        <a:ext cx="2532684" cy="16362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7D937-4111-4700-AC11-E00D3AA32919}">
      <dsp:nvSpPr>
        <dsp:cNvPr id="0" name=""/>
        <dsp:cNvSpPr/>
      </dsp:nvSpPr>
      <dsp:spPr>
        <a:xfrm>
          <a:off x="1914469" y="2032000"/>
          <a:ext cx="506536" cy="910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10063"/>
              </a:lnTo>
              <a:lnTo>
                <a:pt x="506536" y="9100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141699" y="2460993"/>
        <a:ext cx="52076" cy="52076"/>
      </dsp:txXfrm>
    </dsp:sp>
    <dsp:sp modelId="{9DBD97D8-2091-43DB-9636-D48434E666FA}">
      <dsp:nvSpPr>
        <dsp:cNvPr id="0" name=""/>
        <dsp:cNvSpPr/>
      </dsp:nvSpPr>
      <dsp:spPr>
        <a:xfrm>
          <a:off x="1914469" y="1117349"/>
          <a:ext cx="506536" cy="914650"/>
        </a:xfrm>
        <a:custGeom>
          <a:avLst/>
          <a:gdLst/>
          <a:ahLst/>
          <a:cxnLst/>
          <a:rect l="0" t="0" r="0" b="0"/>
          <a:pathLst>
            <a:path>
              <a:moveTo>
                <a:pt x="0" y="914650"/>
              </a:moveTo>
              <a:lnTo>
                <a:pt x="253268" y="91465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141598" y="1548536"/>
        <a:ext cx="52277" cy="52277"/>
      </dsp:txXfrm>
    </dsp:sp>
    <dsp:sp modelId="{EEBE53A1-5D8C-4397-8951-4FA579853EC0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200" kern="1200" dirty="0" smtClean="0"/>
            <a:t>Altre verificazioni</a:t>
          </a:r>
          <a:endParaRPr lang="it-IT" sz="4200" kern="1200" dirty="0"/>
        </a:p>
      </dsp:txBody>
      <dsp:txXfrm>
        <a:off x="-503610" y="1645920"/>
        <a:ext cx="4064000" cy="772160"/>
      </dsp:txXfrm>
    </dsp:sp>
    <dsp:sp modelId="{AFC4831C-3819-4494-9913-AA07703D6F13}">
      <dsp:nvSpPr>
        <dsp:cNvPr id="0" name=""/>
        <dsp:cNvSpPr/>
      </dsp:nvSpPr>
      <dsp:spPr>
        <a:xfrm>
          <a:off x="2421006" y="303805"/>
          <a:ext cx="2465720" cy="16270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Attività </a:t>
          </a:r>
          <a:r>
            <a:rPr lang="it-IT" sz="2000" kern="1200" dirty="0" err="1" smtClean="0"/>
            <a:t>ricognitorie</a:t>
          </a:r>
          <a:r>
            <a:rPr lang="it-IT" sz="2000" kern="1200" dirty="0" smtClean="0"/>
            <a:t> dirette (magazzino, cassa, beni strumentali e dipendenti)</a:t>
          </a:r>
          <a:endParaRPr lang="it-IT" sz="2000" kern="1200" dirty="0"/>
        </a:p>
      </dsp:txBody>
      <dsp:txXfrm>
        <a:off x="2421006" y="303805"/>
        <a:ext cx="2465720" cy="1627087"/>
      </dsp:txXfrm>
    </dsp:sp>
    <dsp:sp modelId="{5000253C-9615-4953-9755-8B122C007681}">
      <dsp:nvSpPr>
        <dsp:cNvPr id="0" name=""/>
        <dsp:cNvSpPr/>
      </dsp:nvSpPr>
      <dsp:spPr>
        <a:xfrm>
          <a:off x="2421006" y="2123933"/>
          <a:ext cx="2532684" cy="163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Altre rilevazioni (consumi elettrici, consumi di materiali necessari, ecc.) </a:t>
          </a:r>
          <a:endParaRPr lang="it-IT" sz="2000" kern="1200" dirty="0"/>
        </a:p>
      </dsp:txBody>
      <dsp:txXfrm>
        <a:off x="2421006" y="2123933"/>
        <a:ext cx="2532684" cy="16362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6F50C-867C-48E8-B2D2-283433FC5178}">
      <dsp:nvSpPr>
        <dsp:cNvPr id="0" name=""/>
        <dsp:cNvSpPr/>
      </dsp:nvSpPr>
      <dsp:spPr>
        <a:xfrm>
          <a:off x="0" y="412666"/>
          <a:ext cx="6635750" cy="1043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5008" tIns="520700" rIns="5150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Dettami dello Statuto</a:t>
          </a:r>
          <a:endParaRPr lang="it-IT" sz="2500" kern="1200" dirty="0"/>
        </a:p>
      </dsp:txBody>
      <dsp:txXfrm>
        <a:off x="0" y="412666"/>
        <a:ext cx="6635750" cy="1043437"/>
      </dsp:txXfrm>
    </dsp:sp>
    <dsp:sp modelId="{50C4970A-E7AB-4BDA-8D50-278BDD4815C4}">
      <dsp:nvSpPr>
        <dsp:cNvPr id="0" name=""/>
        <dsp:cNvSpPr/>
      </dsp:nvSpPr>
      <dsp:spPr>
        <a:xfrm>
          <a:off x="331787" y="43666"/>
          <a:ext cx="4645025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571" tIns="0" rIns="17557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INVITI	</a:t>
          </a:r>
          <a:endParaRPr lang="it-IT" sz="2500" kern="1200" dirty="0"/>
        </a:p>
      </dsp:txBody>
      <dsp:txXfrm>
        <a:off x="367813" y="79692"/>
        <a:ext cx="4572973" cy="665948"/>
      </dsp:txXfrm>
    </dsp:sp>
    <dsp:sp modelId="{317D32AC-7530-4BF1-9D07-D68844144A83}">
      <dsp:nvSpPr>
        <dsp:cNvPr id="0" name=""/>
        <dsp:cNvSpPr/>
      </dsp:nvSpPr>
      <dsp:spPr>
        <a:xfrm>
          <a:off x="0" y="1976941"/>
          <a:ext cx="6635750" cy="1043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5008" tIns="520700" rIns="5150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Non invasivi ed economia di risorse</a:t>
          </a:r>
          <a:endParaRPr lang="it-IT" sz="2500" kern="1200" dirty="0"/>
        </a:p>
      </dsp:txBody>
      <dsp:txXfrm>
        <a:off x="0" y="1976941"/>
        <a:ext cx="6635750" cy="1043437"/>
      </dsp:txXfrm>
    </dsp:sp>
    <dsp:sp modelId="{DE9E020C-CD84-4304-BBBA-1420EA367283}">
      <dsp:nvSpPr>
        <dsp:cNvPr id="0" name=""/>
        <dsp:cNvSpPr/>
      </dsp:nvSpPr>
      <dsp:spPr>
        <a:xfrm>
          <a:off x="331787" y="1591104"/>
          <a:ext cx="4645025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571" tIns="0" rIns="17557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QUESTIONARI</a:t>
          </a:r>
          <a:endParaRPr lang="it-IT" sz="2500" kern="1200" dirty="0"/>
        </a:p>
      </dsp:txBody>
      <dsp:txXfrm>
        <a:off x="367813" y="1627130"/>
        <a:ext cx="4572973" cy="665948"/>
      </dsp:txXfrm>
    </dsp:sp>
    <dsp:sp modelId="{AB520DF7-C96D-48B9-B1EB-F6B09158CFE2}">
      <dsp:nvSpPr>
        <dsp:cNvPr id="0" name=""/>
        <dsp:cNvSpPr/>
      </dsp:nvSpPr>
      <dsp:spPr>
        <a:xfrm>
          <a:off x="0" y="3507541"/>
          <a:ext cx="6635750" cy="1043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5008" tIns="520700" rIns="5150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Al contribuente ed a soggetti terzi</a:t>
          </a:r>
          <a:endParaRPr lang="it-IT" sz="2500" kern="1200" dirty="0"/>
        </a:p>
      </dsp:txBody>
      <dsp:txXfrm>
        <a:off x="0" y="3507541"/>
        <a:ext cx="6635750" cy="1043437"/>
      </dsp:txXfrm>
    </dsp:sp>
    <dsp:sp modelId="{343D3C34-9674-48DC-A5CA-73B72F5657C4}">
      <dsp:nvSpPr>
        <dsp:cNvPr id="0" name=""/>
        <dsp:cNvSpPr/>
      </dsp:nvSpPr>
      <dsp:spPr>
        <a:xfrm>
          <a:off x="331787" y="3138541"/>
          <a:ext cx="4645025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571" tIns="0" rIns="17557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RICHIESTE</a:t>
          </a:r>
          <a:endParaRPr lang="it-IT" sz="2500" kern="1200" dirty="0"/>
        </a:p>
      </dsp:txBody>
      <dsp:txXfrm>
        <a:off x="367813" y="3174567"/>
        <a:ext cx="4572973" cy="6659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316588"/>
          <a:ext cx="6096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99531-A764-400D-B97B-C05AD4CC946D}">
      <dsp:nvSpPr>
        <dsp:cNvPr id="0" name=""/>
        <dsp:cNvSpPr/>
      </dsp:nvSpPr>
      <dsp:spPr>
        <a:xfrm>
          <a:off x="311694" y="0"/>
          <a:ext cx="5057784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Inefficacia segreto bancario in ambito tributario</a:t>
          </a:r>
          <a:r>
            <a:rPr lang="it-IT" sz="2100" kern="1200" dirty="0" smtClean="0"/>
            <a:t>	</a:t>
          </a:r>
          <a:endParaRPr lang="it-IT" sz="2100" kern="1200" dirty="0"/>
        </a:p>
      </dsp:txBody>
      <dsp:txXfrm>
        <a:off x="341956" y="30262"/>
        <a:ext cx="4997260" cy="559396"/>
      </dsp:txXfrm>
    </dsp:sp>
    <dsp:sp modelId="{68673884-88D1-4A26-A302-168661133441}">
      <dsp:nvSpPr>
        <dsp:cNvPr id="0" name=""/>
        <dsp:cNvSpPr/>
      </dsp:nvSpPr>
      <dsp:spPr>
        <a:xfrm>
          <a:off x="0" y="1269148"/>
          <a:ext cx="6096000" cy="10418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37388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Per la </a:t>
          </a:r>
          <a:r>
            <a:rPr lang="it-IT" sz="1800" kern="1200" dirty="0" err="1" smtClean="0"/>
            <a:t>G.di</a:t>
          </a:r>
          <a:r>
            <a:rPr lang="it-IT" sz="1800" kern="1200" dirty="0" smtClean="0"/>
            <a:t> F il Comandante di Zona (Ora Comandante Regionale)</a:t>
          </a:r>
          <a:endParaRPr lang="it-IT" sz="1800" kern="1200" dirty="0"/>
        </a:p>
      </dsp:txBody>
      <dsp:txXfrm>
        <a:off x="0" y="1269148"/>
        <a:ext cx="6096000" cy="1041862"/>
      </dsp:txXfrm>
    </dsp:sp>
    <dsp:sp modelId="{7AFB0277-2C5D-4689-89AB-268D088B6CFE}">
      <dsp:nvSpPr>
        <dsp:cNvPr id="0" name=""/>
        <dsp:cNvSpPr/>
      </dsp:nvSpPr>
      <dsp:spPr>
        <a:xfrm>
          <a:off x="304800" y="959188"/>
          <a:ext cx="513130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Autorità competenti al rilascio autorizzazione</a:t>
          </a:r>
          <a:endParaRPr lang="it-IT" sz="2400" kern="1200" dirty="0"/>
        </a:p>
      </dsp:txBody>
      <dsp:txXfrm>
        <a:off x="335062" y="989450"/>
        <a:ext cx="5070784" cy="559396"/>
      </dsp:txXfrm>
    </dsp:sp>
    <dsp:sp modelId="{FF1118D7-17C3-490F-BDEE-694F34EC5AE3}">
      <dsp:nvSpPr>
        <dsp:cNvPr id="0" name=""/>
        <dsp:cNvSpPr/>
      </dsp:nvSpPr>
      <dsp:spPr>
        <a:xfrm>
          <a:off x="0" y="2734371"/>
          <a:ext cx="6096000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37388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Riservatezza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Immediato avviso al Contribuente da parte dell’Istituto di Credito</a:t>
          </a:r>
          <a:endParaRPr lang="it-IT" sz="1800" kern="1200" dirty="0"/>
        </a:p>
      </dsp:txBody>
      <dsp:txXfrm>
        <a:off x="0" y="2734371"/>
        <a:ext cx="6096000" cy="1323000"/>
      </dsp:txXfrm>
    </dsp:sp>
    <dsp:sp modelId="{DD6C497B-384C-4495-AA18-ADBB67F5C2A2}">
      <dsp:nvSpPr>
        <dsp:cNvPr id="0" name=""/>
        <dsp:cNvSpPr/>
      </dsp:nvSpPr>
      <dsp:spPr>
        <a:xfrm>
          <a:off x="304800" y="2424411"/>
          <a:ext cx="4917137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Disciplinato l’uso</a:t>
          </a:r>
          <a:endParaRPr lang="it-IT" sz="2400" kern="1200" dirty="0"/>
        </a:p>
      </dsp:txBody>
      <dsp:txXfrm>
        <a:off x="335062" y="2454673"/>
        <a:ext cx="4856613" cy="5593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99CC4-5387-4883-8554-E11F54781AB2}">
      <dsp:nvSpPr>
        <dsp:cNvPr id="0" name=""/>
        <dsp:cNvSpPr/>
      </dsp:nvSpPr>
      <dsp:spPr>
        <a:xfrm>
          <a:off x="0" y="295899"/>
          <a:ext cx="6096000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16560" rIns="47311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Oltre banche e poste anche altri intermediari finanziari	</a:t>
          </a:r>
          <a:endParaRPr lang="it-IT" sz="2000" kern="1200" dirty="0"/>
        </a:p>
      </dsp:txBody>
      <dsp:txXfrm>
        <a:off x="0" y="295899"/>
        <a:ext cx="6096000" cy="1102500"/>
      </dsp:txXfrm>
    </dsp:sp>
    <dsp:sp modelId="{F1799531-A764-400D-B97B-C05AD4CC946D}">
      <dsp:nvSpPr>
        <dsp:cNvPr id="0" name=""/>
        <dsp:cNvSpPr/>
      </dsp:nvSpPr>
      <dsp:spPr>
        <a:xfrm>
          <a:off x="311694" y="0"/>
          <a:ext cx="5057784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Ampliamento portata soggettiva</a:t>
          </a:r>
          <a:r>
            <a:rPr lang="it-IT" sz="2100" kern="1200" dirty="0" smtClean="0"/>
            <a:t>	</a:t>
          </a:r>
          <a:endParaRPr lang="it-IT" sz="2100" kern="1200" dirty="0"/>
        </a:p>
      </dsp:txBody>
      <dsp:txXfrm>
        <a:off x="340515" y="28821"/>
        <a:ext cx="5000142" cy="532758"/>
      </dsp:txXfrm>
    </dsp:sp>
    <dsp:sp modelId="{68673884-88D1-4A26-A302-168661133441}">
      <dsp:nvSpPr>
        <dsp:cNvPr id="0" name=""/>
        <dsp:cNvSpPr/>
      </dsp:nvSpPr>
      <dsp:spPr>
        <a:xfrm>
          <a:off x="0" y="1801599"/>
          <a:ext cx="6096000" cy="78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16560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Non solo conti, ma dati e documenti di tutti i rapporti</a:t>
          </a:r>
          <a:endParaRPr lang="it-IT" sz="1800" kern="1200" dirty="0"/>
        </a:p>
      </dsp:txBody>
      <dsp:txXfrm>
        <a:off x="0" y="1801599"/>
        <a:ext cx="6096000" cy="787500"/>
      </dsp:txXfrm>
    </dsp:sp>
    <dsp:sp modelId="{7AFB0277-2C5D-4689-89AB-268D088B6CFE}">
      <dsp:nvSpPr>
        <dsp:cNvPr id="0" name=""/>
        <dsp:cNvSpPr/>
      </dsp:nvSpPr>
      <dsp:spPr>
        <a:xfrm>
          <a:off x="304800" y="1506399"/>
          <a:ext cx="513130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Ampliamento portata oggettiva</a:t>
          </a:r>
          <a:endParaRPr lang="it-IT" sz="2400" kern="1200" dirty="0"/>
        </a:p>
      </dsp:txBody>
      <dsp:txXfrm>
        <a:off x="333621" y="1535220"/>
        <a:ext cx="5073666" cy="532758"/>
      </dsp:txXfrm>
    </dsp:sp>
    <dsp:sp modelId="{FF1118D7-17C3-490F-BDEE-694F34EC5AE3}">
      <dsp:nvSpPr>
        <dsp:cNvPr id="0" name=""/>
        <dsp:cNvSpPr/>
      </dsp:nvSpPr>
      <dsp:spPr>
        <a:xfrm>
          <a:off x="0" y="2992300"/>
          <a:ext cx="6096000" cy="107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16560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Richiesta e risposta con procedure telematiche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/>
            <a:t>Da 60 a 30 giorni per la risposta</a:t>
          </a:r>
          <a:endParaRPr lang="it-IT" sz="1800" kern="1200" dirty="0"/>
        </a:p>
      </dsp:txBody>
      <dsp:txXfrm>
        <a:off x="0" y="2992300"/>
        <a:ext cx="6096000" cy="1071000"/>
      </dsp:txXfrm>
    </dsp:sp>
    <dsp:sp modelId="{DD6C497B-384C-4495-AA18-ADBB67F5C2A2}">
      <dsp:nvSpPr>
        <dsp:cNvPr id="0" name=""/>
        <dsp:cNvSpPr/>
      </dsp:nvSpPr>
      <dsp:spPr>
        <a:xfrm>
          <a:off x="304800" y="2697099"/>
          <a:ext cx="491713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Semplificazioni procedurali</a:t>
          </a:r>
          <a:endParaRPr lang="it-IT" sz="2400" kern="1200" dirty="0"/>
        </a:p>
      </dsp:txBody>
      <dsp:txXfrm>
        <a:off x="333621" y="2725920"/>
        <a:ext cx="4859495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t" anchorCtr="0" compatLnSpc="1">
            <a:prstTxWarp prst="textNoShape">
              <a:avLst/>
            </a:prstTxWarp>
          </a:bodyPr>
          <a:lstStyle>
            <a:lvl1pPr algn="l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t" anchorCtr="0" compatLnSpc="1">
            <a:prstTxWarp prst="textNoShape">
              <a:avLst/>
            </a:prstTxWarp>
          </a:bodyPr>
          <a:lstStyle>
            <a:lvl1pPr algn="r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8876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b" anchorCtr="0" compatLnSpc="1">
            <a:prstTxWarp prst="textNoShape">
              <a:avLst/>
            </a:prstTxWarp>
          </a:bodyPr>
          <a:lstStyle>
            <a:lvl1pPr algn="l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72600"/>
            <a:ext cx="28876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b" anchorCtr="0" compatLnSpc="1">
            <a:prstTxWarp prst="textNoShape">
              <a:avLst/>
            </a:prstTxWarp>
          </a:bodyPr>
          <a:lstStyle>
            <a:lvl1pPr algn="r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DE8909-D1E6-4DF1-86E7-01FF3FE0C7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9324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t" anchorCtr="0" compatLnSpc="1">
            <a:prstTxWarp prst="textNoShape">
              <a:avLst/>
            </a:prstTxWarp>
          </a:bodyPr>
          <a:lstStyle>
            <a:lvl1pPr algn="l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t" anchorCtr="0" compatLnSpc="1">
            <a:prstTxWarp prst="textNoShape">
              <a:avLst/>
            </a:prstTxWarp>
          </a:bodyPr>
          <a:lstStyle>
            <a:lvl1pPr algn="r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86300"/>
            <a:ext cx="5329238" cy="444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8876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b" anchorCtr="0" compatLnSpc="1">
            <a:prstTxWarp prst="textNoShape">
              <a:avLst/>
            </a:prstTxWarp>
          </a:bodyPr>
          <a:lstStyle>
            <a:lvl1pPr algn="l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72600"/>
            <a:ext cx="28876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53" tIns="45926" rIns="91853" bIns="45926" numCol="1" anchor="b" anchorCtr="0" compatLnSpc="1">
            <a:prstTxWarp prst="textNoShape">
              <a:avLst/>
            </a:prstTxWarp>
          </a:bodyPr>
          <a:lstStyle>
            <a:lvl1pPr algn="r" defTabSz="871538">
              <a:defRPr sz="11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23ADE7-6B8A-4BF3-A5EA-4D4E3115399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3071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440" tIns="45720" rIns="91440" bIns="45720"/>
          <a:lstStyle/>
          <a:p>
            <a:pPr algn="just" defTabSz="912813">
              <a:lnSpc>
                <a:spcPct val="80000"/>
              </a:lnSpc>
            </a:pPr>
            <a:endParaRPr lang="it-IT" altLang="it-IT" sz="10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A697D-F7B8-459B-B832-F5C9AECCDE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63141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4BBA3-C3E4-4AF2-B3C7-BC1CB00EF5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06068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919F8-43A9-4DA1-A32F-449B5D6DED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40463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09DC3-AA8A-4C92-B330-0ECD1BD522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585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5F2E9-5181-453B-AF73-1578C18658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8246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BD068-3511-44C0-8935-DA191C4839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86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F8FA9-DB47-4BCB-8599-0C0BC577554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276948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8AEC-6FAA-44F1-A27D-82322EA218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5038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EB52B-4379-40E8-8467-45EFF01D56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90444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CE94A-6065-4F81-B2F6-83EA00B7C1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146071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E8C9D-328C-4606-B9E9-8751FB3DA1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579294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E117-BE0A-4111-9EDD-1590E4967D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37939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3112-5FDE-493B-944A-43A66CDD21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90072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FEE31-5CF1-4829-8AC8-6E60299DA1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6101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pic>
        <p:nvPicPr>
          <p:cNvPr id="1028" name="Picture 8" descr="Grifone_met_256greys_obliqu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8538" cy="226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b="1" u="none">
                <a:solidFill>
                  <a:srgbClr val="008080"/>
                </a:solidFill>
                <a:effectLst/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000" u="none">
                <a:solidFill>
                  <a:srgbClr val="13626D"/>
                </a:solidFill>
                <a:effectLst/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000" b="1" u="none">
                <a:solidFill>
                  <a:srgbClr val="008080"/>
                </a:solidFill>
                <a:effectLst/>
                <a:latin typeface="Tahoma" charset="0"/>
              </a:defRPr>
            </a:lvl1pPr>
          </a:lstStyle>
          <a:p>
            <a:pPr>
              <a:defRPr/>
            </a:pPr>
            <a:fld id="{04E4D81C-FFCD-4302-A7C0-CD3106F148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55" name="Text Box 6"/>
            <p:cNvSpPr txBox="1">
              <a:spLocks noChangeArrowheads="1"/>
            </p:cNvSpPr>
            <p:nvPr/>
          </p:nvSpPr>
          <p:spPr bwMode="auto">
            <a:xfrm>
              <a:off x="2431" y="3974"/>
              <a:ext cx="278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i="1" dirty="0">
                  <a:latin typeface="Arial" charset="0"/>
                </a:rPr>
                <a:t>                  </a:t>
              </a:r>
              <a:r>
                <a:rPr lang="it-IT" altLang="it-IT" sz="1600" i="1" dirty="0" smtClean="0">
                  <a:latin typeface="Arial" charset="0"/>
                </a:rPr>
                <a:t>Comando Provinciale di Macerata</a:t>
              </a:r>
              <a:endParaRPr lang="it-IT" altLang="it-IT" sz="1600" i="1" dirty="0">
                <a:latin typeface="Arial" charset="0"/>
              </a:endParaRPr>
            </a:p>
          </p:txBody>
        </p:sp>
        <p:pic>
          <p:nvPicPr>
            <p:cNvPr id="2056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1" name="Rectangle 9"/>
          <p:cNvSpPr>
            <a:spLocks noChangeArrowheads="1"/>
          </p:cNvSpPr>
          <p:nvPr/>
        </p:nvSpPr>
        <p:spPr bwMode="auto">
          <a:xfrm>
            <a:off x="685800" y="3429000"/>
            <a:ext cx="7848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it-IT" altLang="it-IT" sz="2800" b="1" dirty="0" smtClean="0"/>
              <a:t>La raccolta delle prove nell’istruttoria: il ruolo della Guardia di  </a:t>
            </a:r>
            <a:r>
              <a:rPr lang="it-IT" altLang="it-IT" sz="2800" b="1" dirty="0"/>
              <a:t>Finanza </a:t>
            </a:r>
            <a:r>
              <a:rPr lang="it-IT" altLang="it-IT" sz="2800" b="1" dirty="0" smtClean="0"/>
              <a:t>nelle indagini fiscali</a:t>
            </a:r>
            <a:endParaRPr lang="it-IT" altLang="it-IT" sz="2800" b="1" dirty="0"/>
          </a:p>
        </p:txBody>
      </p:sp>
      <p:pic>
        <p:nvPicPr>
          <p:cNvPr id="2052" name="Picture 4" descr="Arald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404813"/>
            <a:ext cx="13747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2291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6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2297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5289" name="Rectangle 9"/>
          <p:cNvSpPr>
            <a:spLocks noChangeArrowheads="1"/>
          </p:cNvSpPr>
          <p:nvPr/>
        </p:nvSpPr>
        <p:spPr bwMode="auto">
          <a:xfrm>
            <a:off x="539750" y="2822575"/>
            <a:ext cx="8137525" cy="25288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Stessi elementi previsti nel caso precedente;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vincolo procedurale connesso alla necessità della presenza del titolare dello studio o di un suo delegato </a:t>
            </a: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6911975" cy="155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AutoNum type="arabicPeriod" startAt="2"/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 nei locali destinati all’esercizio di attività professionali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2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332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7336" name="Rectangle 8"/>
          <p:cNvSpPr>
            <a:spLocks noChangeArrowheads="1"/>
          </p:cNvSpPr>
          <p:nvPr/>
        </p:nvSpPr>
        <p:spPr bwMode="auto">
          <a:xfrm>
            <a:off x="539750" y="3065463"/>
            <a:ext cx="8137525" cy="20415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Stessi elementi previsti nei singoli casi precedenti;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Autorizzazione del Procuratore della Repubblica </a:t>
            </a: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6911975" cy="155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AutoNum type="arabicPeriod" startAt="3"/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 in quelli precedentemente indicati se adibiti anche ad abitazione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44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4345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9384" name="Rectangle 8"/>
          <p:cNvSpPr>
            <a:spLocks noChangeArrowheads="1"/>
          </p:cNvSpPr>
          <p:nvPr/>
        </p:nvSpPr>
        <p:spPr bwMode="auto">
          <a:xfrm>
            <a:off x="539750" y="2092325"/>
            <a:ext cx="8137525" cy="3990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    </a:t>
            </a:r>
            <a:r>
              <a:rPr lang="it-IT" altLang="it-IT" sz="3200" smtClean="0">
                <a:solidFill>
                  <a:srgbClr val="0033CC"/>
                </a:solidFill>
              </a:rPr>
              <a:t>in questo caso l’autorizzazione del Procuratore della Repubblica può essere concessa in presenza di gravi indizi di violazioni delle norme tributarie e con una valutazione di tipo prospettico in ordine alla possibilità di rinvenire libri, registri, documenti, scritture ed altre prove delle violazioni </a:t>
            </a: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72009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AutoNum type="arabicPeriod" startAt="4"/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 in locali diversi da quelli sopra elencati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835150" y="404813"/>
            <a:ext cx="597693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Casistiche particolari nel corso della ricerca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3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73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5374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2273823632"/>
              </p:ext>
            </p:extLst>
          </p:nvPr>
        </p:nvGraphicFramePr>
        <p:xfrm>
          <a:off x="1645444" y="1677864"/>
          <a:ext cx="635635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96906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44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4345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9384" name="Rectangle 8"/>
          <p:cNvSpPr>
            <a:spLocks noChangeArrowheads="1"/>
          </p:cNvSpPr>
          <p:nvPr/>
        </p:nvSpPr>
        <p:spPr bwMode="auto">
          <a:xfrm>
            <a:off x="539750" y="3826202"/>
            <a:ext cx="81375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it-IT" altLang="it-IT" sz="2800" dirty="0" smtClean="0">
                <a:solidFill>
                  <a:srgbClr val="0033CC"/>
                </a:solidFill>
              </a:rPr>
              <a:t>    </a:t>
            </a:r>
            <a:endParaRPr lang="it-IT" altLang="it-IT" sz="3200" dirty="0" smtClean="0">
              <a:solidFill>
                <a:srgbClr val="0033CC"/>
              </a:solidFill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720090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marL="266700" indent="0"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Ispezione documentale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249474503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4501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44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4345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9384" name="Rectangle 8"/>
          <p:cNvSpPr>
            <a:spLocks noChangeArrowheads="1"/>
          </p:cNvSpPr>
          <p:nvPr/>
        </p:nvSpPr>
        <p:spPr bwMode="auto">
          <a:xfrm>
            <a:off x="539750" y="3826202"/>
            <a:ext cx="81375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it-IT" altLang="it-IT" sz="2800" dirty="0" smtClean="0">
                <a:solidFill>
                  <a:srgbClr val="0033CC"/>
                </a:solidFill>
              </a:rPr>
              <a:t>    </a:t>
            </a:r>
            <a:endParaRPr lang="it-IT" altLang="it-IT" sz="3200" dirty="0" smtClean="0">
              <a:solidFill>
                <a:srgbClr val="0033CC"/>
              </a:solidFill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720090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marL="266700" indent="0"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Altre verificazioni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55546316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93528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619672" y="404813"/>
            <a:ext cx="654007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invio di inviti questionari e richieste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8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0249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858614073"/>
              </p:ext>
            </p:extLst>
          </p:nvPr>
        </p:nvGraphicFramePr>
        <p:xfrm>
          <a:off x="1524000" y="1772816"/>
          <a:ext cx="6635750" cy="4594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93892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416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7417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2124075" y="404813"/>
            <a:ext cx="64087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269875" indent="-3175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Contenuto inviti e richieste</a:t>
            </a:r>
          </a:p>
        </p:txBody>
      </p:sp>
      <p:sp>
        <p:nvSpPr>
          <p:cNvPr id="235530" name="Rectangle 10"/>
          <p:cNvSpPr>
            <a:spLocks noChangeArrowheads="1"/>
          </p:cNvSpPr>
          <p:nvPr/>
        </p:nvSpPr>
        <p:spPr bwMode="auto">
          <a:xfrm>
            <a:off x="539750" y="2100274"/>
            <a:ext cx="8137525" cy="397031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le generalità e l’indirizzo del destinatario, l’intestazione del Reparto emittente e la sottoscrizione del suo Comandante; 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l’oggetto della richiesta e/o </a:t>
            </a:r>
            <a:r>
              <a:rPr lang="it-IT" sz="1800" dirty="0" smtClean="0">
                <a:solidFill>
                  <a:schemeClr val="accent1">
                    <a:lumMod val="50000"/>
                  </a:schemeClr>
                </a:solidFill>
              </a:rPr>
              <a:t>invito; </a:t>
            </a:r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il motivo della richiesta e/o dell’invito, mediante l’esposizione dei presupposti di fatto e delle ragioni giuridiche alla base dell’iniziativa. 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il termine fissato per l’adempimento, che non può essere inferiore a 15 </a:t>
            </a:r>
            <a:r>
              <a:rPr lang="it-IT" sz="1800" dirty="0" smtClean="0">
                <a:solidFill>
                  <a:schemeClr val="accent1">
                    <a:lumMod val="50000"/>
                  </a:schemeClr>
                </a:solidFill>
              </a:rPr>
              <a:t>giorni (diverso per le indagini finanziarie); </a:t>
            </a:r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l’esplicitazione delle sanzioni previste dal </a:t>
            </a:r>
            <a:r>
              <a:rPr lang="it-IT" sz="1800" dirty="0" err="1">
                <a:solidFill>
                  <a:schemeClr val="accent1">
                    <a:lumMod val="50000"/>
                  </a:schemeClr>
                </a:solidFill>
              </a:rPr>
              <a:t>D.Lgs.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 n. 471/97, in caso d’inadempimento o di restituzione di questionari con risposte incomplete o non veritiere;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l’avvertimento che le notizie ed i dati non addotti e gli atti, i documenti, i libri ed i registri non esibiti o non trasmessi in risposta agli inviti dell'Ufficio non possono essere presi in considerazione a favore del contribuente, ai fini dell'accertamento in sede amministrativa e contenziosa</a:t>
            </a:r>
            <a:r>
              <a:rPr lang="it-IT" sz="1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it-I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Indagini bancarie Legge 413/1991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250464284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300914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181588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Indagini finanziarie Legge 311/2004 – principali novità</a:t>
            </a:r>
          </a:p>
          <a:p>
            <a:pPr eaLnBrk="1" hangingPunct="1">
              <a:spcBef>
                <a:spcPct val="50000"/>
              </a:spcBef>
              <a:defRPr/>
            </a:pPr>
            <a:endParaRPr lang="it-IT" altLang="it-IT" sz="32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882991820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74417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 O M M A R I O</a:t>
            </a: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2071688" y="2420938"/>
            <a:ext cx="585288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Poteri dei militari della Guardia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di </a:t>
            </a:r>
            <a:r>
              <a:rPr lang="it-IT" altLang="it-IT" sz="3000" b="1" dirty="0">
                <a:latin typeface="Arial" charset="0"/>
              </a:rPr>
              <a:t>Finanza</a:t>
            </a:r>
            <a:endParaRPr lang="it-IT" altLang="it-IT" sz="3000" dirty="0">
              <a:latin typeface="Arial" charset="0"/>
            </a:endParaRPr>
          </a:p>
        </p:txBody>
      </p:sp>
      <p:sp>
        <p:nvSpPr>
          <p:cNvPr id="3076" name="AutoShape 11"/>
          <p:cNvSpPr>
            <a:spLocks noChangeArrowheads="1"/>
          </p:cNvSpPr>
          <p:nvPr/>
        </p:nvSpPr>
        <p:spPr bwMode="auto">
          <a:xfrm>
            <a:off x="971550" y="245745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gradFill rotWithShape="1">
            <a:gsLst>
              <a:gs pos="0">
                <a:srgbClr val="CCFFFF"/>
              </a:gs>
              <a:gs pos="100000">
                <a:srgbClr val="3333C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>
              <a:latin typeface="Arial" charset="0"/>
            </a:endParaRPr>
          </a:p>
        </p:txBody>
      </p:sp>
      <p:sp>
        <p:nvSpPr>
          <p:cNvPr id="3085" name="AutoShape 17"/>
          <p:cNvSpPr>
            <a:spLocks noChangeArrowheads="1"/>
          </p:cNvSpPr>
          <p:nvPr/>
        </p:nvSpPr>
        <p:spPr bwMode="auto">
          <a:xfrm>
            <a:off x="1030868" y="4568395"/>
            <a:ext cx="976313" cy="425909"/>
          </a:xfrm>
          <a:prstGeom prst="rightArrow">
            <a:avLst>
              <a:gd name="adj1" fmla="val 50000"/>
              <a:gd name="adj2" fmla="val 50245"/>
            </a:avLst>
          </a:prstGeom>
          <a:gradFill rotWithShape="1">
            <a:gsLst>
              <a:gs pos="0">
                <a:srgbClr val="CCFFFF"/>
              </a:gs>
              <a:gs pos="100000">
                <a:srgbClr val="3333C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>
              <a:latin typeface="Arial" charset="0"/>
            </a:endParaRPr>
          </a:p>
        </p:txBody>
      </p:sp>
      <p:grpSp>
        <p:nvGrpSpPr>
          <p:cNvPr id="3080" name="Group 10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83" name="Text Box 6"/>
            <p:cNvSpPr txBox="1">
              <a:spLocks noChangeArrowheads="1"/>
            </p:cNvSpPr>
            <p:nvPr/>
          </p:nvSpPr>
          <p:spPr bwMode="auto">
            <a:xfrm>
              <a:off x="2431" y="3974"/>
              <a:ext cx="267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i="1" dirty="0">
                  <a:latin typeface="Arial" charset="0"/>
                </a:rPr>
                <a:t>                 </a:t>
              </a:r>
              <a:r>
                <a:rPr lang="it-IT" altLang="it-IT" sz="1600" i="1" dirty="0" smtClean="0">
                  <a:latin typeface="Arial" charset="0"/>
                </a:rPr>
                <a:t>Comando Provinciale di Macerata</a:t>
              </a:r>
              <a:endParaRPr lang="it-IT" altLang="it-IT" sz="1600" i="1" dirty="0">
                <a:latin typeface="Arial" charset="0"/>
              </a:endParaRPr>
            </a:p>
          </p:txBody>
        </p:sp>
        <p:pic>
          <p:nvPicPr>
            <p:cNvPr id="3084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2035404" y="4042686"/>
            <a:ext cx="602440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Poteri dei militari della Guardia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di Finanza in materia di imposte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ed IVA</a:t>
            </a:r>
            <a:endParaRPr lang="it-IT" altLang="it-IT" sz="30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416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7417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403648" y="404813"/>
            <a:ext cx="741682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marL="269875" indent="-3175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Iter procedurale indagini finanziarie </a:t>
            </a:r>
          </a:p>
        </p:txBody>
      </p:sp>
      <p:sp>
        <p:nvSpPr>
          <p:cNvPr id="235530" name="Rectangle 10"/>
          <p:cNvSpPr>
            <a:spLocks noChangeArrowheads="1"/>
          </p:cNvSpPr>
          <p:nvPr/>
        </p:nvSpPr>
        <p:spPr bwMode="auto">
          <a:xfrm>
            <a:off x="539750" y="2515774"/>
            <a:ext cx="8137525" cy="313932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richiesta di autorizzazione, formulata dai verificatori all’Autorità competente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successivo vaglio, di legittimità e di merito, di tale istanza da parte dell’Autorità competente;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concessione dell’autorizzazione o nel suo eventuale diniego;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invio, sulla base della predetta autorizzazione, delle istanze di acquisizione delle informazioni finanziarie agli operatori interessati;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trasmissione delle relative risposte da parte degli operatori bancari e finanziari individuati quali destinatari delle richieste;</a:t>
            </a:r>
          </a:p>
          <a:p>
            <a:pPr lvl="0" algn="l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eventuale accesso presso gli intermediari per la diretta acquisizione dei  dati, delle notizie e dei documenti, in ipotesi di omessa o non conforme risposta. </a:t>
            </a:r>
          </a:p>
        </p:txBody>
      </p:sp>
    </p:spTree>
    <p:extLst>
      <p:ext uri="{BB962C8B-B14F-4D97-AF65-F5344CB8AC3E}">
        <p14:creationId xmlns:p14="http://schemas.microsoft.com/office/powerpoint/2010/main" val="2723385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Presupposti indagini finanziarie 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137212604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80712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Ambito soggettivo soggetti terzi 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3043410779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2483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Valenza probatoria indagini finanziarie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Importi non giustificati 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920112308"/>
              </p:ext>
            </p:extLst>
          </p:nvPr>
        </p:nvGraphicFramePr>
        <p:xfrm>
          <a:off x="1247068" y="1988841"/>
          <a:ext cx="729844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ttangolo 5"/>
          <p:cNvSpPr/>
          <p:nvPr/>
        </p:nvSpPr>
        <p:spPr bwMode="auto">
          <a:xfrm>
            <a:off x="538064" y="5853013"/>
            <a:ext cx="7488832" cy="62398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(*) </a:t>
            </a:r>
            <a:r>
              <a:rPr lang="it-IT" sz="1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per i professionisti è intervenuta la sentenza della Corte </a:t>
            </a:r>
            <a:r>
              <a:rPr lang="it-IT" sz="1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Cost</a:t>
            </a:r>
            <a:r>
              <a:rPr lang="it-IT" sz="1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nr.228/2014</a:t>
            </a:r>
            <a:endParaRPr kumimoji="0" lang="it-IT" sz="1800" b="0" i="0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223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Contraddittorio con il contribuente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70885825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54542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900434" y="404813"/>
            <a:ext cx="792003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prova contraria del contribuente - documenti validi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716712472"/>
              </p:ext>
            </p:extLst>
          </p:nvPr>
        </p:nvGraphicFramePr>
        <p:xfrm>
          <a:off x="1470024" y="2244725"/>
          <a:ext cx="699040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55690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POTERI ATTRIBUITI ALLA G. DI F.</a:t>
            </a:r>
          </a:p>
        </p:txBody>
      </p:sp>
      <p:grpSp>
        <p:nvGrpSpPr>
          <p:cNvPr id="4100" name="Group 15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09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4110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189945" y="2420938"/>
            <a:ext cx="2314544" cy="553998"/>
          </a:xfrm>
          <a:prstGeom prst="rect">
            <a:avLst/>
          </a:prstGeom>
          <a:gradFill>
            <a:gsLst>
              <a:gs pos="0">
                <a:srgbClr val="DDEBCF"/>
              </a:gs>
              <a:gs pos="74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</p:spPr>
        <p:txBody>
          <a:bodyPr wrap="none">
            <a:spAutoFit/>
          </a:bodyPr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Via mediata</a:t>
            </a:r>
            <a:endParaRPr lang="it-IT" altLang="it-IT" sz="3000" dirty="0">
              <a:latin typeface="Arial" charset="0"/>
            </a:endParaRPr>
          </a:p>
        </p:txBody>
      </p:sp>
      <p:sp>
        <p:nvSpPr>
          <p:cNvPr id="4102" name="AutoShape 11"/>
          <p:cNvSpPr>
            <a:spLocks noChangeArrowheads="1"/>
          </p:cNvSpPr>
          <p:nvPr/>
        </p:nvSpPr>
        <p:spPr bwMode="auto">
          <a:xfrm>
            <a:off x="87837" y="248916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gradFill rotWithShape="1">
            <a:gsLst>
              <a:gs pos="0">
                <a:srgbClr val="CCFFFF"/>
              </a:gs>
              <a:gs pos="100000">
                <a:srgbClr val="3333C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>
              <a:latin typeface="Arial" charset="0"/>
            </a:endParaRPr>
          </a:p>
        </p:txBody>
      </p:sp>
      <p:sp>
        <p:nvSpPr>
          <p:cNvPr id="4106" name="AutoShape 11"/>
          <p:cNvSpPr>
            <a:spLocks noChangeArrowheads="1"/>
          </p:cNvSpPr>
          <p:nvPr/>
        </p:nvSpPr>
        <p:spPr bwMode="auto">
          <a:xfrm>
            <a:off x="115694" y="465313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gradFill rotWithShape="1">
            <a:gsLst>
              <a:gs pos="0">
                <a:srgbClr val="CCFFFF"/>
              </a:gs>
              <a:gs pos="100000">
                <a:srgbClr val="3333C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>
              <a:latin typeface="Arial" charset="0"/>
            </a:endParaRPr>
          </a:p>
        </p:txBody>
      </p:sp>
      <p:sp>
        <p:nvSpPr>
          <p:cNvPr id="13" name="Callout 2 12"/>
          <p:cNvSpPr/>
          <p:nvPr/>
        </p:nvSpPr>
        <p:spPr bwMode="auto">
          <a:xfrm>
            <a:off x="4828926" y="1726481"/>
            <a:ext cx="3846762" cy="1005567"/>
          </a:xfrm>
          <a:prstGeom prst="borderCallout2">
            <a:avLst>
              <a:gd name="adj1" fmla="val 47798"/>
              <a:gd name="adj2" fmla="val -736"/>
              <a:gd name="adj3" fmla="val 49506"/>
              <a:gd name="adj4" fmla="val -16311"/>
              <a:gd name="adj5" fmla="val 94732"/>
              <a:gd name="adj6" fmla="val -3380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solidFill>
                  <a:srgbClr val="0033CC"/>
                </a:solidFill>
                <a:latin typeface="Times New Roman" pitchFamily="18" charset="0"/>
              </a:rPr>
              <a:t>DALLE SINGOLE LEGGI DI IMPOSTA PER LA COOPERAZIONE CON GLI UFFICI FINANZIARI</a:t>
            </a:r>
            <a:endParaRPr kumimoji="0" lang="it-IT" sz="1600" b="1" i="0" strike="noStrike" cap="none" normalizeH="0" baseline="0" dirty="0" smtClean="0">
              <a:ln>
                <a:noFill/>
              </a:ln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8" name="Callout 2 27"/>
          <p:cNvSpPr/>
          <p:nvPr/>
        </p:nvSpPr>
        <p:spPr bwMode="auto">
          <a:xfrm>
            <a:off x="4828926" y="2974936"/>
            <a:ext cx="3846761" cy="886112"/>
          </a:xfrm>
          <a:prstGeom prst="borderCallout2">
            <a:avLst>
              <a:gd name="adj1" fmla="val 47798"/>
              <a:gd name="adj2" fmla="val -736"/>
              <a:gd name="adj3" fmla="val 49506"/>
              <a:gd name="adj4" fmla="val -16311"/>
              <a:gd name="adj5" fmla="val -21893"/>
              <a:gd name="adj6" fmla="val -3373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600" b="1" dirty="0" smtClean="0">
                <a:solidFill>
                  <a:srgbClr val="0033CC"/>
                </a:solidFill>
                <a:latin typeface="Times New Roman" pitchFamily="18" charset="0"/>
              </a:rPr>
              <a:t>DAL TULD PER I CONTROLLI NEGLI SPAZI DOGANALI </a:t>
            </a:r>
            <a:endParaRPr lang="it-IT" sz="1600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1185888" y="4619024"/>
            <a:ext cx="2161976" cy="553998"/>
          </a:xfrm>
          <a:prstGeom prst="rect">
            <a:avLst/>
          </a:prstGeom>
          <a:gradFill>
            <a:gsLst>
              <a:gs pos="0">
                <a:srgbClr val="FFFF00"/>
              </a:gs>
              <a:gs pos="74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>
            <a:lvl1pPr algn="l" defTabSz="9128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defTabSz="9128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defTabSz="9128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defTabSz="9128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defTabSz="912813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3000" b="1" dirty="0" smtClean="0">
                <a:latin typeface="Arial" charset="0"/>
              </a:rPr>
              <a:t>Via diretta</a:t>
            </a:r>
            <a:endParaRPr lang="it-IT" altLang="it-IT" sz="3000" dirty="0">
              <a:latin typeface="Arial" charset="0"/>
            </a:endParaRPr>
          </a:p>
        </p:txBody>
      </p:sp>
      <p:sp>
        <p:nvSpPr>
          <p:cNvPr id="31" name="Callout 2 30"/>
          <p:cNvSpPr/>
          <p:nvPr/>
        </p:nvSpPr>
        <p:spPr bwMode="auto">
          <a:xfrm>
            <a:off x="4363152" y="4172105"/>
            <a:ext cx="1673896" cy="502784"/>
          </a:xfrm>
          <a:prstGeom prst="borderCallout2">
            <a:avLst>
              <a:gd name="adj1" fmla="val 47798"/>
              <a:gd name="adj2" fmla="val -736"/>
              <a:gd name="adj3" fmla="val 49506"/>
              <a:gd name="adj4" fmla="val -16311"/>
              <a:gd name="adj5" fmla="val 131538"/>
              <a:gd name="adj6" fmla="val -5851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solidFill>
                  <a:srgbClr val="0033CC"/>
                </a:solidFill>
                <a:latin typeface="Times New Roman" pitchFamily="18" charset="0"/>
              </a:rPr>
              <a:t>DAL TULD </a:t>
            </a:r>
            <a:endParaRPr kumimoji="0" lang="it-IT" sz="1600" b="1" i="0" strike="noStrike" cap="none" normalizeH="0" baseline="0" dirty="0" smtClean="0">
              <a:ln>
                <a:noFill/>
              </a:ln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32" name="Callout 2 31"/>
          <p:cNvSpPr/>
          <p:nvPr/>
        </p:nvSpPr>
        <p:spPr bwMode="auto">
          <a:xfrm>
            <a:off x="6300990" y="4457167"/>
            <a:ext cx="1951979" cy="877711"/>
          </a:xfrm>
          <a:prstGeom prst="borderCallout2">
            <a:avLst>
              <a:gd name="adj1" fmla="val 49038"/>
              <a:gd name="adj2" fmla="val -2409"/>
              <a:gd name="adj3" fmla="val 49979"/>
              <a:gd name="adj4" fmla="val -74004"/>
              <a:gd name="adj5" fmla="val 49615"/>
              <a:gd name="adj6" fmla="val -148302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solidFill>
                  <a:srgbClr val="0033CC"/>
                </a:solidFill>
                <a:latin typeface="Times New Roman" pitchFamily="18" charset="0"/>
              </a:rPr>
              <a:t>DAL TESTO UNICO SUGLI STUPEFACENTI</a:t>
            </a:r>
            <a:endParaRPr kumimoji="0" lang="it-IT" sz="1600" b="1" i="0" strike="noStrike" cap="none" normalizeH="0" baseline="0" dirty="0" smtClean="0">
              <a:ln>
                <a:noFill/>
              </a:ln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33" name="Callout 2 32"/>
          <p:cNvSpPr/>
          <p:nvPr/>
        </p:nvSpPr>
        <p:spPr bwMode="auto">
          <a:xfrm>
            <a:off x="4397488" y="5334878"/>
            <a:ext cx="1673896" cy="685138"/>
          </a:xfrm>
          <a:prstGeom prst="borderCallout2">
            <a:avLst>
              <a:gd name="adj1" fmla="val 47798"/>
              <a:gd name="adj2" fmla="val -736"/>
              <a:gd name="adj3" fmla="val 47917"/>
              <a:gd name="adj4" fmla="val -19563"/>
              <a:gd name="adj5" fmla="val -58240"/>
              <a:gd name="adj6" fmla="val -5916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rnd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solidFill>
                  <a:srgbClr val="0033CC"/>
                </a:solidFill>
                <a:latin typeface="Times New Roman" pitchFamily="18" charset="0"/>
              </a:rPr>
              <a:t>DAL  D.LGS 68/2001 </a:t>
            </a:r>
            <a:endParaRPr kumimoji="0" lang="it-IT" sz="1600" b="1" i="0" strike="noStrike" cap="none" normalizeH="0" baseline="0" dirty="0" smtClean="0">
              <a:ln>
                <a:noFill/>
              </a:ln>
              <a:solidFill>
                <a:srgbClr val="00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6" grpId="0" animBg="1"/>
      <p:bldP spid="13" grpId="0" animBg="1"/>
      <p:bldP spid="28" grpId="0" animBg="1"/>
      <p:bldP spid="29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D.LGS. 68 DEL 2001- COMPITI G.DI F.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28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5129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0959" name="Rectangle 15"/>
          <p:cNvSpPr>
            <a:spLocks noChangeArrowheads="1"/>
          </p:cNvSpPr>
          <p:nvPr/>
        </p:nvSpPr>
        <p:spPr bwMode="auto">
          <a:xfrm>
            <a:off x="2195513" y="1244600"/>
            <a:ext cx="5400675" cy="52165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1pPr>
            <a:lvl2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2pPr>
            <a:lvl3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3pPr>
            <a:lvl4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controlli fiscali;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Lotta alla contraffazione;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Dogane;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Accise;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Frodi comunitarie;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Settore dei giochi;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Riciclaggio dei capitali;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Lotta all’usura;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Mercato e spesa pubblica;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Lotta al traffico di stupefacenti;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Lotta al crimine organizzato;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2800" smtClean="0">
                <a:solidFill>
                  <a:srgbClr val="0033CC"/>
                </a:solidFill>
              </a:rPr>
              <a:t>Privacy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115615" y="404813"/>
            <a:ext cx="7815659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Poteri di esecuzione di attività ispettive presso la sede del contribuente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4222867009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Poteri in materia di imposte dirette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 sul valore aggiunto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8201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3407177104"/>
              </p:ext>
            </p:extLst>
          </p:nvPr>
        </p:nvGraphicFramePr>
        <p:xfrm>
          <a:off x="1470025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80813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24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9225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9145" name="Rectangle 9"/>
          <p:cNvSpPr>
            <a:spLocks noChangeArrowheads="1"/>
          </p:cNvSpPr>
          <p:nvPr/>
        </p:nvSpPr>
        <p:spPr bwMode="auto">
          <a:xfrm>
            <a:off x="1331913" y="1833563"/>
            <a:ext cx="7416800" cy="44783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1pPr>
            <a:lvl2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2pPr>
            <a:lvl3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3pPr>
            <a:lvl4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Il potere di accesso consiste nella facoltà di entrare in un determinato luogo, pubblico o privato, anche contro la volontà del contribuente, al fine di procedere a ispezioni documentali, verificazioni e ricerche e a ogni altra rilevazione utile per l’accertamento delle imposte, per la repressione dell’evasione e delle altre violazioni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755650" y="404813"/>
            <a:ext cx="792003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accesso: 4 tipi di locali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8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0249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684113987"/>
              </p:ext>
            </p:extLst>
          </p:nvPr>
        </p:nvGraphicFramePr>
        <p:xfrm>
          <a:off x="1524000" y="1397000"/>
          <a:ext cx="6864424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2484438" y="163513"/>
            <a:ext cx="47529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  <a:defRPr/>
            </a:pPr>
            <a:endParaRPr lang="it-IT" sz="28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8"/>
          <p:cNvSpPr txBox="1">
            <a:spLocks noChangeArrowheads="1"/>
          </p:cNvSpPr>
          <p:nvPr/>
        </p:nvSpPr>
        <p:spPr bwMode="auto">
          <a:xfrm>
            <a:off x="1331913" y="404813"/>
            <a:ext cx="6911975" cy="155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>
            <a:lvl1pPr marL="900113" indent="-633413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365250" indent="-28575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773238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2181225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marL="2589213" indent="-228600" defTabSz="912813"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marL="30464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marL="35036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marL="39608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marL="4418013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it-IT" altLang="it-IT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Potere di accesso nei locali destinati all’esercizio di attività commerciali o agricole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1263650" y="5876925"/>
            <a:ext cx="7667625" cy="981075"/>
            <a:chOff x="930" y="3702"/>
            <a:chExt cx="4830" cy="61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2058" y="4201"/>
              <a:ext cx="3179" cy="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30" y="4247"/>
              <a:ext cx="4306" cy="1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 sz="1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272" name="Text Box 6"/>
            <p:cNvSpPr txBox="1">
              <a:spLocks noChangeArrowheads="1"/>
            </p:cNvSpPr>
            <p:nvPr/>
          </p:nvSpPr>
          <p:spPr bwMode="auto">
            <a:xfrm>
              <a:off x="2864" y="3974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it-IT" altLang="it-IT" sz="1600" i="1">
                <a:latin typeface="Arial" charset="0"/>
              </a:endParaRPr>
            </a:p>
          </p:txBody>
        </p:sp>
        <p:pic>
          <p:nvPicPr>
            <p:cNvPr id="11273" name="Picture 7" descr="stemma trasparent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4" y="3702"/>
              <a:ext cx="486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539750" y="2578100"/>
            <a:ext cx="8137525" cy="30162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65125" indent="-365125" eaLnBrk="0" hangingPunct="0">
              <a:defRPr sz="1200">
                <a:solidFill>
                  <a:srgbClr val="FFFF00"/>
                </a:solidFill>
                <a:latin typeface="Arial" charset="0"/>
              </a:defRPr>
            </a:lvl1pPr>
            <a:lvl2pPr marL="1262063" eaLnBrk="0" hangingPunct="0">
              <a:defRPr sz="1200">
                <a:solidFill>
                  <a:srgbClr val="FFFF00"/>
                </a:solidFill>
                <a:latin typeface="Arial" charset="0"/>
              </a:defRPr>
            </a:lvl2pPr>
            <a:lvl3pPr marL="1441450" eaLnBrk="0" hangingPunct="0">
              <a:defRPr sz="1200">
                <a:solidFill>
                  <a:srgbClr val="FFFF00"/>
                </a:solidFill>
                <a:latin typeface="Arial" charset="0"/>
              </a:defRPr>
            </a:lvl3pPr>
            <a:lvl4pPr marL="1620838" eaLnBrk="0" hangingPunct="0">
              <a:defRPr sz="1200">
                <a:solidFill>
                  <a:srgbClr val="FFFF00"/>
                </a:solidFill>
                <a:latin typeface="Arial" charset="0"/>
              </a:defRPr>
            </a:lvl4pPr>
            <a:lvl5pPr eaLnBrk="0" hangingPunct="0">
              <a:defRPr sz="1200">
                <a:solidFill>
                  <a:srgbClr val="FFFF00"/>
                </a:solidFill>
                <a:latin typeface="Arial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00"/>
                </a:solidFill>
                <a:latin typeface="Arial" charset="0"/>
              </a:defRPr>
            </a:lvl9pPr>
          </a:lstStyle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Rispetto dettami Statuto del contribuente (Legge 212/2000);</a:t>
            </a:r>
          </a:p>
          <a:p>
            <a:pPr algn="l" eaLnBrk="1" hangingPunct="1">
              <a:buFontTx/>
              <a:buChar char="•"/>
              <a:defRPr/>
            </a:pPr>
            <a:r>
              <a:rPr lang="it-IT" altLang="it-IT" sz="3200" smtClean="0">
                <a:solidFill>
                  <a:srgbClr val="0033CC"/>
                </a:solidFill>
              </a:rPr>
              <a:t>Apposita autorizzazione rilasciata dal Comandante del Reparto o dal Comandante del Gruppo di Sezioni nei Nuclei pt strutturati su Gruppi di Sezioni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Presentazione vu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>
          <a:outerShdw dist="35921" dir="2700000" algn="ctr" rotWithShape="0">
            <a:schemeClr val="tx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800" b="0" i="0" u="sng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>
          <a:outerShdw dist="35921" dir="2700000" algn="ctr" rotWithShape="0">
            <a:schemeClr val="tx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800" b="0" i="0" u="sng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NUOVO Istituzionale_agosto_2007</Template>
  <TotalTime>8006</TotalTime>
  <Words>1076</Words>
  <Application>Microsoft Office PowerPoint</Application>
  <PresentationFormat>Presentazione su schermo (4:3)</PresentationFormat>
  <Paragraphs>138</Paragraphs>
  <Slides>25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Presentazione vuota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gdf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Z852736</dc:creator>
  <cp:lastModifiedBy>Giuseppe Paderi</cp:lastModifiedBy>
  <cp:revision>567</cp:revision>
  <dcterms:created xsi:type="dcterms:W3CDTF">2006-09-28T17:43:15Z</dcterms:created>
  <dcterms:modified xsi:type="dcterms:W3CDTF">2014-10-14T06:31:59Z</dcterms:modified>
</cp:coreProperties>
</file>