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62" r:id="rId2"/>
    <p:sldId id="265" r:id="rId3"/>
    <p:sldId id="266" r:id="rId4"/>
    <p:sldId id="282" r:id="rId5"/>
    <p:sldId id="287" r:id="rId6"/>
    <p:sldId id="272" r:id="rId7"/>
    <p:sldId id="274" r:id="rId8"/>
    <p:sldId id="286" r:id="rId9"/>
    <p:sldId id="275" r:id="rId10"/>
    <p:sldId id="279" r:id="rId11"/>
    <p:sldId id="285" r:id="rId12"/>
    <p:sldId id="284" r:id="rId13"/>
    <p:sldId id="289" r:id="rId14"/>
    <p:sldId id="291" r:id="rId15"/>
    <p:sldId id="283" r:id="rId16"/>
    <p:sldId id="290" r:id="rId17"/>
    <p:sldId id="288" r:id="rId18"/>
  </p:sldIdLst>
  <p:sldSz cx="12192000" cy="6858000"/>
  <p:notesSz cx="6797675" cy="987266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78" autoAdjust="0"/>
    <p:restoredTop sz="94674" autoAdjust="0"/>
  </p:normalViewPr>
  <p:slideViewPr>
    <p:cSldViewPr>
      <p:cViewPr>
        <p:scale>
          <a:sx n="71" d="100"/>
          <a:sy n="71" d="100"/>
        </p:scale>
        <p:origin x="2832" y="131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egnaposto intestazione 1"/>
          <p:cNvSpPr txBox="1">
            <a:spLocks noGrp="1"/>
          </p:cNvSpPr>
          <p:nvPr>
            <p:ph type="hdr" sz="quarter"/>
          </p:nvPr>
        </p:nvSpPr>
        <p:spPr>
          <a:xfrm>
            <a:off x="1" y="0"/>
            <a:ext cx="2945657" cy="493637"/>
          </a:xfrm>
          <a:prstGeom prst="rect">
            <a:avLst/>
          </a:prstGeom>
          <a:noFill/>
          <a:ln>
            <a:noFill/>
          </a:ln>
        </p:spPr>
        <p:txBody>
          <a:bodyPr vert="horz" wrap="square" lIns="91440" tIns="45720" rIns="91440" bIns="45720" anchor="t" anchorCtr="0" compatLnSpc="1"/>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endParaRPr lang="en-US"/>
          </a:p>
        </p:txBody>
      </p:sp>
      <p:sp>
        <p:nvSpPr>
          <p:cNvPr id="3" name="Segnaposto data 2"/>
          <p:cNvSpPr txBox="1">
            <a:spLocks noGrp="1"/>
          </p:cNvSpPr>
          <p:nvPr>
            <p:ph type="dt" idx="1"/>
          </p:nvPr>
        </p:nvSpPr>
        <p:spPr>
          <a:xfrm>
            <a:off x="3850438" y="0"/>
            <a:ext cx="2945657" cy="493637"/>
          </a:xfrm>
          <a:prstGeom prst="rect">
            <a:avLst/>
          </a:prstGeom>
          <a:noFill/>
          <a:ln>
            <a:noFill/>
          </a:ln>
        </p:spPr>
        <p:txBody>
          <a:bodyPr vert="horz" wrap="square" lIns="91440" tIns="45720" rIns="91440" bIns="45720" anchor="t" anchorCtr="0" compatLnSpc="1"/>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fld id="{B3EB1DA9-8715-49BD-B997-CC8EB6EC8D82}" type="datetime1">
              <a:rPr lang="en-US"/>
              <a:pPr lvl="0"/>
              <a:t>9/26/17</a:t>
            </a:fld>
            <a:endParaRPr lang="en-US"/>
          </a:p>
        </p:txBody>
      </p:sp>
      <p:sp>
        <p:nvSpPr>
          <p:cNvPr id="4" name="Segnaposto immagine diapositiva 3"/>
          <p:cNvSpPr>
            <a:spLocks noGrp="1" noRot="1" noChangeAspect="1"/>
          </p:cNvSpPr>
          <p:nvPr>
            <p:ph type="sldImg" idx="2"/>
          </p:nvPr>
        </p:nvSpPr>
        <p:spPr>
          <a:xfrm>
            <a:off x="106363" y="739775"/>
            <a:ext cx="6584950" cy="3703638"/>
          </a:xfrm>
          <a:prstGeom prst="rect">
            <a:avLst/>
          </a:prstGeom>
          <a:noFill/>
          <a:ln w="12701">
            <a:solidFill>
              <a:srgbClr val="000000"/>
            </a:solidFill>
            <a:prstDash val="solid"/>
          </a:ln>
        </p:spPr>
      </p:sp>
      <p:sp>
        <p:nvSpPr>
          <p:cNvPr id="5" name="Segnaposto note 4"/>
          <p:cNvSpPr txBox="1">
            <a:spLocks noGrp="1"/>
          </p:cNvSpPr>
          <p:nvPr>
            <p:ph type="body" sz="quarter" idx="3"/>
          </p:nvPr>
        </p:nvSpPr>
        <p:spPr>
          <a:xfrm>
            <a:off x="679765" y="4689511"/>
            <a:ext cx="5438137" cy="4442701"/>
          </a:xfrm>
          <a:prstGeom prst="rect">
            <a:avLst/>
          </a:prstGeom>
          <a:noFill/>
          <a:ln>
            <a:noFill/>
          </a:ln>
        </p:spPr>
        <p:txBody>
          <a:bodyPr vert="horz" wrap="square" lIns="91440" tIns="45720" rIns="91440" bIns="45720" anchor="t" anchorCtr="0" compatLnSpc="1"/>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6" name="Segnaposto piè di pagina 5"/>
          <p:cNvSpPr txBox="1">
            <a:spLocks noGrp="1"/>
          </p:cNvSpPr>
          <p:nvPr>
            <p:ph type="ftr" sz="quarter" idx="4"/>
          </p:nvPr>
        </p:nvSpPr>
        <p:spPr>
          <a:xfrm>
            <a:off x="1" y="9377312"/>
            <a:ext cx="2945657" cy="493637"/>
          </a:xfrm>
          <a:prstGeom prst="rect">
            <a:avLst/>
          </a:prstGeom>
          <a:noFill/>
          <a:ln>
            <a:noFill/>
          </a:ln>
        </p:spPr>
        <p:txBody>
          <a:bodyPr vert="horz" wrap="square" lIns="91440" tIns="45720" rIns="91440" bIns="45720" anchor="b" anchorCtr="0" compatLnSpc="1"/>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endParaRPr lang="en-US"/>
          </a:p>
        </p:txBody>
      </p:sp>
      <p:sp>
        <p:nvSpPr>
          <p:cNvPr id="7" name="Segnaposto numero diapositiva 6"/>
          <p:cNvSpPr txBox="1">
            <a:spLocks noGrp="1"/>
          </p:cNvSpPr>
          <p:nvPr>
            <p:ph type="sldNum" sz="quarter" idx="5"/>
          </p:nvPr>
        </p:nvSpPr>
        <p:spPr>
          <a:xfrm>
            <a:off x="3850438" y="9377312"/>
            <a:ext cx="2945657" cy="493637"/>
          </a:xfrm>
          <a:prstGeom prst="rect">
            <a:avLst/>
          </a:prstGeom>
          <a:noFill/>
          <a:ln>
            <a:noFill/>
          </a:ln>
        </p:spPr>
        <p:txBody>
          <a:bodyPr vert="horz" wrap="square" lIns="91440" tIns="45720" rIns="91440" bIns="45720" anchor="b" anchorCtr="0" compatLnSpc="1"/>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fld id="{1F68A2CF-BB7A-44AC-9876-C131ED46BBFD}" type="slidenum">
              <a:rPr/>
              <a:pPr lvl="0"/>
              <a:t>‹n.›</a:t>
            </a:fld>
            <a:endParaRPr lang="en-US"/>
          </a:p>
        </p:txBody>
      </p:sp>
    </p:spTree>
    <p:extLst>
      <p:ext uri="{BB962C8B-B14F-4D97-AF65-F5344CB8AC3E}">
        <p14:creationId xmlns:p14="http://schemas.microsoft.com/office/powerpoint/2010/main" val="2959665372"/>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it-IT"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it-IT"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it-IT"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it-IT"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it-IT"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lvl="0"/>
            <a:fld id="{1F68A2CF-BB7A-44AC-9876-C131ED46BBFD}" type="slidenum">
              <a:rPr lang="it-IT" smtClean="0"/>
              <a:pPr lvl="0"/>
              <a:t>2</a:t>
            </a:fld>
            <a:endParaRPr lang="it-IT"/>
          </a:p>
        </p:txBody>
      </p:sp>
    </p:spTree>
    <p:extLst>
      <p:ext uri="{BB962C8B-B14F-4D97-AF65-F5344CB8AC3E}">
        <p14:creationId xmlns:p14="http://schemas.microsoft.com/office/powerpoint/2010/main" val="3422981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txBox="1">
            <a:spLocks noGrp="1"/>
          </p:cNvSpPr>
          <p:nvPr>
            <p:ph type="ctrTitle"/>
          </p:nvPr>
        </p:nvSpPr>
        <p:spPr>
          <a:xfrm>
            <a:off x="2589215" y="2514600"/>
            <a:ext cx="8915400" cy="2262783"/>
          </a:xfrm>
        </p:spPr>
        <p:txBody>
          <a:bodyPr anchor="b"/>
          <a:lstStyle>
            <a:lvl1pPr>
              <a:defRPr sz="5400"/>
            </a:lvl1pPr>
          </a:lstStyle>
          <a:p>
            <a:pPr lvl="0"/>
            <a:r>
              <a:rPr lang="it-IT"/>
              <a:t>Fare clic per modificare lo stile del titolo</a:t>
            </a:r>
            <a:endParaRPr lang="en-US"/>
          </a:p>
        </p:txBody>
      </p:sp>
      <p:sp>
        <p:nvSpPr>
          <p:cNvPr id="3" name="Subtitle 2"/>
          <p:cNvSpPr txBox="1">
            <a:spLocks noGrp="1"/>
          </p:cNvSpPr>
          <p:nvPr>
            <p:ph type="subTitle" idx="1"/>
          </p:nvPr>
        </p:nvSpPr>
        <p:spPr>
          <a:xfrm>
            <a:off x="2589215" y="4777383"/>
            <a:ext cx="8915400" cy="1126284"/>
          </a:xfrm>
        </p:spPr>
        <p:txBody>
          <a:bodyPr/>
          <a:lstStyle>
            <a:lvl1pPr marL="0" indent="0">
              <a:buNone/>
              <a:defRPr>
                <a:solidFill>
                  <a:srgbClr val="595959"/>
                </a:solidFill>
              </a:defRPr>
            </a:lvl1pPr>
          </a:lstStyle>
          <a:p>
            <a:pPr lvl="0"/>
            <a:r>
              <a:rPr lang="it-IT"/>
              <a:t>Fare clic per modificare lo stile del sottotitolo dello schema</a:t>
            </a:r>
            <a:endParaRPr lang="en-US"/>
          </a:p>
        </p:txBody>
      </p:sp>
      <p:sp>
        <p:nvSpPr>
          <p:cNvPr id="4" name="Date Placeholder 3"/>
          <p:cNvSpPr txBox="1">
            <a:spLocks noGrp="1"/>
          </p:cNvSpPr>
          <p:nvPr>
            <p:ph type="dt" sz="half" idx="7"/>
          </p:nvPr>
        </p:nvSpPr>
        <p:spPr/>
        <p:txBody>
          <a:bodyPr/>
          <a:lstStyle>
            <a:lvl1pPr>
              <a:defRPr/>
            </a:lvl1pPr>
          </a:lstStyle>
          <a:p>
            <a:pPr lvl="0"/>
            <a:r>
              <a:rPr lang="it-IT"/>
              <a:t>5/31/2016</a:t>
            </a:r>
            <a:endParaRPr lang="en-US"/>
          </a:p>
        </p:txBody>
      </p:sp>
      <p:sp>
        <p:nvSpPr>
          <p:cNvPr id="5" name="Footer Placeholder 4"/>
          <p:cNvSpPr txBox="1">
            <a:spLocks noGrp="1"/>
          </p:cNvSpPr>
          <p:nvPr>
            <p:ph type="ftr" sz="quarter" idx="9"/>
          </p:nvPr>
        </p:nvSpPr>
        <p:spPr/>
        <p:txBody>
          <a:bodyPr/>
          <a:lstStyle>
            <a:lvl1pPr>
              <a:defRPr/>
            </a:lvl1pPr>
          </a:lstStyle>
          <a:p>
            <a:pPr lvl="0"/>
            <a:endParaRPr lang="en-US"/>
          </a:p>
        </p:txBody>
      </p:sp>
      <p:sp>
        <p:nvSpPr>
          <p:cNvPr id="6" name="Freeform 6"/>
          <p:cNvSpPr/>
          <p:nvPr/>
        </p:nvSpPr>
        <p:spPr>
          <a:xfrm>
            <a:off x="0" y="4323813"/>
            <a:ext cx="1744647" cy="778593"/>
          </a:xfrm>
          <a:custGeom>
            <a:avLst/>
            <a:gdLst>
              <a:gd name="f0" fmla="val w"/>
              <a:gd name="f1" fmla="val h"/>
              <a:gd name="f2" fmla="val 0"/>
              <a:gd name="f3" fmla="val 372"/>
              <a:gd name="f4" fmla="val 166"/>
              <a:gd name="f5" fmla="val 287"/>
              <a:gd name="f6" fmla="val 290"/>
              <a:gd name="f7" fmla="val 292"/>
              <a:gd name="f8" fmla="val 165"/>
              <a:gd name="f9" fmla="val 293"/>
              <a:gd name="f10" fmla="val 164"/>
              <a:gd name="f11" fmla="val 163"/>
              <a:gd name="f12" fmla="val 294"/>
              <a:gd name="f13" fmla="val 370"/>
              <a:gd name="f14" fmla="val 87"/>
              <a:gd name="f15" fmla="val 85"/>
              <a:gd name="f16" fmla="val 81"/>
              <a:gd name="f17" fmla="val 78"/>
              <a:gd name="f18" fmla="val 3"/>
              <a:gd name="f19" fmla="val 2"/>
              <a:gd name="f20" fmla="val 1"/>
              <a:gd name="f21" fmla="*/ f0 1 372"/>
              <a:gd name="f22" fmla="*/ f1 1 166"/>
              <a:gd name="f23" fmla="+- f4 0 f2"/>
              <a:gd name="f24" fmla="+- f3 0 f2"/>
              <a:gd name="f25" fmla="*/ f24 1 372"/>
              <a:gd name="f26" fmla="*/ f23 1 166"/>
              <a:gd name="f27" fmla="*/ 0 1 f25"/>
              <a:gd name="f28" fmla="*/ f3 1 f25"/>
              <a:gd name="f29" fmla="*/ 0 1 f26"/>
              <a:gd name="f30" fmla="*/ f4 1 f26"/>
              <a:gd name="f31" fmla="*/ f27 f21 1"/>
              <a:gd name="f32" fmla="*/ f28 f21 1"/>
              <a:gd name="f33" fmla="*/ f30 f22 1"/>
              <a:gd name="f34" fmla="*/ f29 f22 1"/>
            </a:gdLst>
            <a:ahLst/>
            <a:cxnLst>
              <a:cxn ang="3cd4">
                <a:pos x="hc" y="t"/>
              </a:cxn>
              <a:cxn ang="0">
                <a:pos x="r" y="vc"/>
              </a:cxn>
              <a:cxn ang="cd4">
                <a:pos x="hc" y="b"/>
              </a:cxn>
              <a:cxn ang="cd2">
                <a:pos x="l" y="vc"/>
              </a:cxn>
            </a:cxnLst>
            <a:rect l="f31" t="f34" r="f32" b="f33"/>
            <a:pathLst>
              <a:path w="372" h="166">
                <a:moveTo>
                  <a:pt x="f5" y="f4"/>
                </a:moveTo>
                <a:cubicBezTo>
                  <a:pt x="f6" y="f4"/>
                  <a:pt x="f7" y="f8"/>
                  <a:pt x="f9" y="f10"/>
                </a:cubicBezTo>
                <a:cubicBezTo>
                  <a:pt x="f9" y="f11"/>
                  <a:pt x="f12" y="f11"/>
                  <a:pt x="f12" y="f11"/>
                </a:cubicBezTo>
                <a:cubicBezTo>
                  <a:pt x="f13" y="f14"/>
                  <a:pt x="f13" y="f14"/>
                  <a:pt x="f13" y="f14"/>
                </a:cubicBezTo>
                <a:cubicBezTo>
                  <a:pt x="f3" y="f15"/>
                  <a:pt x="f3" y="f16"/>
                  <a:pt x="f13" y="f17"/>
                </a:cubicBezTo>
                <a:cubicBezTo>
                  <a:pt x="f12" y="f18"/>
                  <a:pt x="f12" y="f18"/>
                  <a:pt x="f12" y="f18"/>
                </a:cubicBezTo>
                <a:cubicBezTo>
                  <a:pt x="f12" y="f19"/>
                  <a:pt x="f9" y="f19"/>
                  <a:pt x="f9" y="f19"/>
                </a:cubicBezTo>
                <a:cubicBezTo>
                  <a:pt x="f7" y="f20"/>
                  <a:pt x="f6" y="f2"/>
                  <a:pt x="f5" y="f2"/>
                </a:cubicBezTo>
                <a:cubicBezTo>
                  <a:pt x="f2" y="f2"/>
                  <a:pt x="f2" y="f2"/>
                  <a:pt x="f2" y="f2"/>
                </a:cubicBezTo>
                <a:cubicBezTo>
                  <a:pt x="f2" y="f4"/>
                  <a:pt x="f2" y="f4"/>
                  <a:pt x="f2" y="f4"/>
                </a:cubicBezTo>
                <a:lnTo>
                  <a:pt x="f5" y="f4"/>
                </a:lnTo>
                <a:close/>
              </a:path>
            </a:pathLst>
          </a:custGeom>
          <a:solidFill>
            <a:srgbClr val="A53010"/>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7" name="Slide Number Placeholder 5"/>
          <p:cNvSpPr txBox="1">
            <a:spLocks noGrp="1"/>
          </p:cNvSpPr>
          <p:nvPr>
            <p:ph type="sldNum" sz="quarter" idx="8"/>
          </p:nvPr>
        </p:nvSpPr>
        <p:spPr>
          <a:xfrm>
            <a:off x="531815" y="4529544"/>
            <a:ext cx="779763" cy="365129"/>
          </a:xfrm>
        </p:spPr>
        <p:txBody>
          <a:bodyPr/>
          <a:lstStyle>
            <a:lvl1pPr>
              <a:defRPr/>
            </a:lvl1pPr>
          </a:lstStyle>
          <a:p>
            <a:pPr lvl="0"/>
            <a:fld id="{1A99BA13-2B76-4C6E-9C8B-DA156E17D563}" type="slidenum">
              <a:rPr/>
              <a:pPr lvl="0"/>
              <a:t>‹n.›</a:t>
            </a:fld>
            <a:endParaRPr lang="en-US"/>
          </a:p>
        </p:txBody>
      </p:sp>
    </p:spTree>
    <p:extLst>
      <p:ext uri="{BB962C8B-B14F-4D97-AF65-F5344CB8AC3E}">
        <p14:creationId xmlns:p14="http://schemas.microsoft.com/office/powerpoint/2010/main" val="42252553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txBox="1">
            <a:spLocks noGrp="1"/>
          </p:cNvSpPr>
          <p:nvPr>
            <p:ph type="title"/>
          </p:nvPr>
        </p:nvSpPr>
        <p:spPr>
          <a:xfrm>
            <a:off x="2589215" y="609603"/>
            <a:ext cx="8915400" cy="3117043"/>
          </a:xfrm>
        </p:spPr>
        <p:txBody>
          <a:bodyPr anchor="ctr"/>
          <a:lstStyle>
            <a:lvl1pPr>
              <a:defRPr sz="4800"/>
            </a:lvl1pPr>
          </a:lstStyle>
          <a:p>
            <a:pPr lvl="0"/>
            <a:r>
              <a:rPr lang="it-IT"/>
              <a:t>Fare clic per modificare lo stile del titolo</a:t>
            </a:r>
            <a:endParaRPr lang="en-US"/>
          </a:p>
        </p:txBody>
      </p:sp>
      <p:sp>
        <p:nvSpPr>
          <p:cNvPr id="3" name="Text Placeholder 2"/>
          <p:cNvSpPr txBox="1">
            <a:spLocks noGrp="1"/>
          </p:cNvSpPr>
          <p:nvPr>
            <p:ph type="body" idx="4294967295"/>
          </p:nvPr>
        </p:nvSpPr>
        <p:spPr>
          <a:xfrm>
            <a:off x="2589215" y="4354043"/>
            <a:ext cx="8915400" cy="1555860"/>
          </a:xfrm>
        </p:spPr>
        <p:txBody>
          <a:bodyPr anchor="ctr"/>
          <a:lstStyle>
            <a:lvl1pPr marL="0" indent="0">
              <a:buNone/>
              <a:defRPr>
                <a:solidFill>
                  <a:srgbClr val="595959"/>
                </a:solidFill>
              </a:defRPr>
            </a:lvl1pPr>
          </a:lstStyle>
          <a:p>
            <a:pPr lvl="0"/>
            <a:r>
              <a:rPr lang="it-IT"/>
              <a:t>Fare clic per modificare stili del testo dello schema</a:t>
            </a:r>
          </a:p>
        </p:txBody>
      </p:sp>
      <p:sp>
        <p:nvSpPr>
          <p:cNvPr id="4" name="Date Placeholder 3"/>
          <p:cNvSpPr txBox="1">
            <a:spLocks noGrp="1"/>
          </p:cNvSpPr>
          <p:nvPr>
            <p:ph type="dt" sz="half" idx="7"/>
          </p:nvPr>
        </p:nvSpPr>
        <p:spPr/>
        <p:txBody>
          <a:bodyPr/>
          <a:lstStyle>
            <a:lvl1pPr>
              <a:defRPr/>
            </a:lvl1pPr>
          </a:lstStyle>
          <a:p>
            <a:pPr lvl="0"/>
            <a:r>
              <a:rPr lang="it-IT"/>
              <a:t>5/31/2016</a:t>
            </a:r>
            <a:endParaRPr lang="en-US"/>
          </a:p>
        </p:txBody>
      </p:sp>
      <p:sp>
        <p:nvSpPr>
          <p:cNvPr id="5" name="Footer Placeholder 4"/>
          <p:cNvSpPr txBox="1">
            <a:spLocks noGrp="1"/>
          </p:cNvSpPr>
          <p:nvPr>
            <p:ph type="ftr" sz="quarter" idx="9"/>
          </p:nvPr>
        </p:nvSpPr>
        <p:spPr/>
        <p:txBody>
          <a:bodyPr/>
          <a:lstStyle>
            <a:lvl1pPr>
              <a:defRPr/>
            </a:lvl1pPr>
          </a:lstStyle>
          <a:p>
            <a:pPr lvl="0"/>
            <a:endParaRPr lang="en-US"/>
          </a:p>
        </p:txBody>
      </p:sp>
      <p:sp>
        <p:nvSpPr>
          <p:cNvPr id="6" name="Freeform 11"/>
          <p:cNvSpPr/>
          <p:nvPr/>
        </p:nvSpPr>
        <p:spPr>
          <a:xfrm flipV="1">
            <a:off x="-4187" y="3178170"/>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7" name="Slide Number Placeholder 5"/>
          <p:cNvSpPr txBox="1">
            <a:spLocks noGrp="1"/>
          </p:cNvSpPr>
          <p:nvPr>
            <p:ph type="sldNum" sz="quarter" idx="8"/>
          </p:nvPr>
        </p:nvSpPr>
        <p:spPr>
          <a:xfrm>
            <a:off x="531815" y="3244135"/>
            <a:ext cx="779763" cy="365129"/>
          </a:xfrm>
        </p:spPr>
        <p:txBody>
          <a:bodyPr/>
          <a:lstStyle>
            <a:lvl1pPr>
              <a:defRPr/>
            </a:lvl1pPr>
          </a:lstStyle>
          <a:p>
            <a:pPr lvl="0"/>
            <a:fld id="{26616B13-009F-41E4-B6A4-503B08281076}" type="slidenum">
              <a:rPr/>
              <a:pPr lvl="0"/>
              <a:t>‹n.›</a:t>
            </a:fld>
            <a:endParaRPr lang="en-US"/>
          </a:p>
        </p:txBody>
      </p:sp>
    </p:spTree>
    <p:extLst>
      <p:ext uri="{BB962C8B-B14F-4D97-AF65-F5344CB8AC3E}">
        <p14:creationId xmlns:p14="http://schemas.microsoft.com/office/powerpoint/2010/main" val="3547216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txBox="1">
            <a:spLocks noGrp="1"/>
          </p:cNvSpPr>
          <p:nvPr>
            <p:ph type="title"/>
          </p:nvPr>
        </p:nvSpPr>
        <p:spPr>
          <a:xfrm>
            <a:off x="2849947" y="609603"/>
            <a:ext cx="8393926" cy="2895603"/>
          </a:xfrm>
        </p:spPr>
        <p:txBody>
          <a:bodyPr anchor="ctr"/>
          <a:lstStyle>
            <a:lvl1pPr>
              <a:defRPr sz="4800"/>
            </a:lvl1pPr>
          </a:lstStyle>
          <a:p>
            <a:pPr lvl="0"/>
            <a:r>
              <a:rPr lang="it-IT"/>
              <a:t>Fare clic per modificare lo stile del titolo</a:t>
            </a:r>
            <a:endParaRPr lang="en-US"/>
          </a:p>
        </p:txBody>
      </p:sp>
      <p:sp>
        <p:nvSpPr>
          <p:cNvPr id="3" name="Text Placeholder 9"/>
          <p:cNvSpPr txBox="1">
            <a:spLocks noGrp="1"/>
          </p:cNvSpPr>
          <p:nvPr>
            <p:ph type="body" idx="4294967295"/>
          </p:nvPr>
        </p:nvSpPr>
        <p:spPr>
          <a:xfrm>
            <a:off x="3275015" y="3505196"/>
            <a:ext cx="7536557" cy="381003"/>
          </a:xfrm>
        </p:spPr>
        <p:txBody>
          <a:bodyPr anchor="ctr"/>
          <a:lstStyle>
            <a:lvl1pPr marL="0" indent="0">
              <a:buNone/>
              <a:defRPr sz="1600">
                <a:solidFill>
                  <a:srgbClr val="7F7F7F"/>
                </a:solidFill>
              </a:defRPr>
            </a:lvl1pPr>
          </a:lstStyle>
          <a:p>
            <a:pPr lvl="0"/>
            <a:r>
              <a:rPr lang="it-IT"/>
              <a:t>Fare clic per modificare stili del testo dello schema</a:t>
            </a:r>
          </a:p>
        </p:txBody>
      </p:sp>
      <p:sp>
        <p:nvSpPr>
          <p:cNvPr id="4" name="Text Placeholder 2"/>
          <p:cNvSpPr txBox="1">
            <a:spLocks noGrp="1"/>
          </p:cNvSpPr>
          <p:nvPr>
            <p:ph type="body" idx="4294967295"/>
          </p:nvPr>
        </p:nvSpPr>
        <p:spPr>
          <a:xfrm>
            <a:off x="2589215" y="4354043"/>
            <a:ext cx="8915400" cy="1555860"/>
          </a:xfrm>
        </p:spPr>
        <p:txBody>
          <a:bodyPr anchor="ctr"/>
          <a:lstStyle>
            <a:lvl1pPr marL="0" indent="0">
              <a:buNone/>
              <a:defRPr>
                <a:solidFill>
                  <a:srgbClr val="595959"/>
                </a:solidFill>
              </a:defRPr>
            </a:lvl1pPr>
          </a:lstStyle>
          <a:p>
            <a:pPr lvl="0"/>
            <a:r>
              <a:rPr lang="it-IT"/>
              <a:t>Fare clic per modificare stili del testo dello schema</a:t>
            </a:r>
          </a:p>
        </p:txBody>
      </p:sp>
      <p:sp>
        <p:nvSpPr>
          <p:cNvPr id="5" name="Date Placeholder 3"/>
          <p:cNvSpPr txBox="1">
            <a:spLocks noGrp="1"/>
          </p:cNvSpPr>
          <p:nvPr>
            <p:ph type="dt" sz="half" idx="7"/>
          </p:nvPr>
        </p:nvSpPr>
        <p:spPr/>
        <p:txBody>
          <a:bodyPr/>
          <a:lstStyle>
            <a:lvl1pPr>
              <a:defRPr/>
            </a:lvl1pPr>
          </a:lstStyle>
          <a:p>
            <a:pPr lvl="0"/>
            <a:r>
              <a:rPr lang="it-IT"/>
              <a:t>5/31/2016</a:t>
            </a:r>
            <a:endParaRPr lang="en-US"/>
          </a:p>
        </p:txBody>
      </p:sp>
      <p:sp>
        <p:nvSpPr>
          <p:cNvPr id="6" name="Footer Placeholder 4"/>
          <p:cNvSpPr txBox="1">
            <a:spLocks noGrp="1"/>
          </p:cNvSpPr>
          <p:nvPr>
            <p:ph type="ftr" sz="quarter" idx="9"/>
          </p:nvPr>
        </p:nvSpPr>
        <p:spPr/>
        <p:txBody>
          <a:bodyPr/>
          <a:lstStyle>
            <a:lvl1pPr>
              <a:defRPr/>
            </a:lvl1pPr>
          </a:lstStyle>
          <a:p>
            <a:pPr lvl="0"/>
            <a:endParaRPr lang="en-US"/>
          </a:p>
        </p:txBody>
      </p:sp>
      <p:sp>
        <p:nvSpPr>
          <p:cNvPr id="7" name="Freeform 11"/>
          <p:cNvSpPr/>
          <p:nvPr/>
        </p:nvSpPr>
        <p:spPr>
          <a:xfrm flipV="1">
            <a:off x="-4187" y="3178170"/>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8" name="Slide Number Placeholder 5"/>
          <p:cNvSpPr txBox="1">
            <a:spLocks noGrp="1"/>
          </p:cNvSpPr>
          <p:nvPr>
            <p:ph type="sldNum" sz="quarter" idx="8"/>
          </p:nvPr>
        </p:nvSpPr>
        <p:spPr>
          <a:xfrm>
            <a:off x="531815" y="3244135"/>
            <a:ext cx="779763" cy="365129"/>
          </a:xfrm>
        </p:spPr>
        <p:txBody>
          <a:bodyPr/>
          <a:lstStyle>
            <a:lvl1pPr>
              <a:defRPr/>
            </a:lvl1pPr>
          </a:lstStyle>
          <a:p>
            <a:pPr lvl="0"/>
            <a:fld id="{72C0282D-8622-49AB-8DCC-CED9E4B97D98}" type="slidenum">
              <a:rPr/>
              <a:pPr lvl="0"/>
              <a:t>‹n.›</a:t>
            </a:fld>
            <a:endParaRPr lang="en-US"/>
          </a:p>
        </p:txBody>
      </p:sp>
      <p:sp>
        <p:nvSpPr>
          <p:cNvPr id="9" name="TextBox 13"/>
          <p:cNvSpPr txBox="1"/>
          <p:nvPr/>
        </p:nvSpPr>
        <p:spPr>
          <a:xfrm>
            <a:off x="2467654" y="648007"/>
            <a:ext cx="609603" cy="584777"/>
          </a:xfrm>
          <a:prstGeom prst="rect">
            <a:avLst/>
          </a:prstGeom>
          <a:noFill/>
          <a:ln>
            <a:noFill/>
          </a:ln>
        </p:spPr>
        <p:txBody>
          <a:bodyPr vert="horz" wrap="square" lIns="91440" tIns="45720" rIns="91440" bIns="45720" anchor="ctr" anchorCtr="0" compatLnSpc="1"/>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none" spc="0" baseline="0">
                <a:solidFill>
                  <a:srgbClr val="A53010"/>
                </a:solidFill>
                <a:uFillTx/>
                <a:latin typeface="Arial"/>
              </a:rPr>
              <a:t>“</a:t>
            </a:r>
          </a:p>
        </p:txBody>
      </p:sp>
      <p:sp>
        <p:nvSpPr>
          <p:cNvPr id="10" name="TextBox 14"/>
          <p:cNvSpPr txBox="1"/>
          <p:nvPr/>
        </p:nvSpPr>
        <p:spPr>
          <a:xfrm>
            <a:off x="11114852" y="2905304"/>
            <a:ext cx="609603" cy="584777"/>
          </a:xfrm>
          <a:prstGeom prst="rect">
            <a:avLst/>
          </a:prstGeom>
          <a:noFill/>
          <a:ln>
            <a:noFill/>
          </a:ln>
        </p:spPr>
        <p:txBody>
          <a:bodyPr vert="horz" wrap="square" lIns="91440" tIns="45720" rIns="91440" bIns="45720" anchor="ctr" anchorCtr="0" compatLnSpc="1"/>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none" spc="0" baseline="0">
                <a:solidFill>
                  <a:srgbClr val="A53010"/>
                </a:solidFill>
                <a:uFillTx/>
                <a:latin typeface="Arial"/>
              </a:rPr>
              <a:t>”</a:t>
            </a:r>
          </a:p>
        </p:txBody>
      </p:sp>
    </p:spTree>
    <p:extLst>
      <p:ext uri="{BB962C8B-B14F-4D97-AF65-F5344CB8AC3E}">
        <p14:creationId xmlns:p14="http://schemas.microsoft.com/office/powerpoint/2010/main" val="35354735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txBox="1">
            <a:spLocks noGrp="1"/>
          </p:cNvSpPr>
          <p:nvPr>
            <p:ph type="title"/>
          </p:nvPr>
        </p:nvSpPr>
        <p:spPr>
          <a:xfrm>
            <a:off x="2589215" y="2438403"/>
            <a:ext cx="8915400" cy="2724847"/>
          </a:xfrm>
        </p:spPr>
        <p:txBody>
          <a:bodyPr anchor="b"/>
          <a:lstStyle>
            <a:lvl1pPr>
              <a:defRPr sz="4800"/>
            </a:lvl1pPr>
          </a:lstStyle>
          <a:p>
            <a:pPr lvl="0"/>
            <a:r>
              <a:rPr lang="it-IT"/>
              <a:t>Fare clic per modificare lo stile del titolo</a:t>
            </a:r>
            <a:endParaRPr lang="en-US"/>
          </a:p>
        </p:txBody>
      </p:sp>
      <p:sp>
        <p:nvSpPr>
          <p:cNvPr id="3" name="Text Placeholder 3"/>
          <p:cNvSpPr txBox="1">
            <a:spLocks noGrp="1"/>
          </p:cNvSpPr>
          <p:nvPr>
            <p:ph type="body" idx="4294967295"/>
          </p:nvPr>
        </p:nvSpPr>
        <p:spPr>
          <a:xfrm>
            <a:off x="2589215" y="5181603"/>
            <a:ext cx="8915400" cy="729618"/>
          </a:xfrm>
        </p:spPr>
        <p:txBody>
          <a:bodyPr/>
          <a:lstStyle>
            <a:lvl1pPr marL="0" indent="0">
              <a:buNone/>
              <a:defRPr>
                <a:solidFill>
                  <a:srgbClr val="595959"/>
                </a:solidFill>
              </a:defRPr>
            </a:lvl1pPr>
          </a:lstStyle>
          <a:p>
            <a:pPr lvl="0"/>
            <a:r>
              <a:rPr lang="it-IT"/>
              <a:t>Fare clic per modificare stili del testo dello schema</a:t>
            </a:r>
          </a:p>
        </p:txBody>
      </p:sp>
      <p:sp>
        <p:nvSpPr>
          <p:cNvPr id="4" name="Date Placeholder 4"/>
          <p:cNvSpPr txBox="1">
            <a:spLocks noGrp="1"/>
          </p:cNvSpPr>
          <p:nvPr>
            <p:ph type="dt" sz="half" idx="7"/>
          </p:nvPr>
        </p:nvSpPr>
        <p:spPr/>
        <p:txBody>
          <a:bodyPr/>
          <a:lstStyle>
            <a:lvl1pPr>
              <a:defRPr/>
            </a:lvl1pPr>
          </a:lstStyle>
          <a:p>
            <a:pPr lvl="0"/>
            <a:r>
              <a:rPr lang="it-IT"/>
              <a:t>5/31/2016</a:t>
            </a:r>
            <a:endParaRPr lang="en-US"/>
          </a:p>
        </p:txBody>
      </p:sp>
      <p:sp>
        <p:nvSpPr>
          <p:cNvPr id="5" name="Footer Placeholder 5"/>
          <p:cNvSpPr txBox="1">
            <a:spLocks noGrp="1"/>
          </p:cNvSpPr>
          <p:nvPr>
            <p:ph type="ftr" sz="quarter" idx="9"/>
          </p:nvPr>
        </p:nvSpPr>
        <p:spPr/>
        <p:txBody>
          <a:bodyPr/>
          <a:lstStyle>
            <a:lvl1pPr>
              <a:defRPr/>
            </a:lvl1pPr>
          </a:lstStyle>
          <a:p>
            <a:pPr lvl="0"/>
            <a:endParaRPr lang="en-US"/>
          </a:p>
        </p:txBody>
      </p:sp>
      <p:sp>
        <p:nvSpPr>
          <p:cNvPr id="6" name="Freeform 11"/>
          <p:cNvSpPr/>
          <p:nvPr/>
        </p:nvSpPr>
        <p:spPr>
          <a:xfrm flipV="1">
            <a:off x="-4187" y="4911727"/>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7" name="Slide Number Placeholder 6"/>
          <p:cNvSpPr txBox="1">
            <a:spLocks noGrp="1"/>
          </p:cNvSpPr>
          <p:nvPr>
            <p:ph type="sldNum" sz="quarter" idx="8"/>
          </p:nvPr>
        </p:nvSpPr>
        <p:spPr>
          <a:xfrm>
            <a:off x="531815" y="4983086"/>
            <a:ext cx="779763" cy="365129"/>
          </a:xfrm>
        </p:spPr>
        <p:txBody>
          <a:bodyPr/>
          <a:lstStyle>
            <a:lvl1pPr>
              <a:defRPr/>
            </a:lvl1pPr>
          </a:lstStyle>
          <a:p>
            <a:pPr lvl="0"/>
            <a:fld id="{112770CE-6C40-4C03-A93B-BD12FBF538E4}" type="slidenum">
              <a:rPr/>
              <a:pPr lvl="0"/>
              <a:t>‹n.›</a:t>
            </a:fld>
            <a:endParaRPr lang="en-US"/>
          </a:p>
        </p:txBody>
      </p:sp>
    </p:spTree>
    <p:extLst>
      <p:ext uri="{BB962C8B-B14F-4D97-AF65-F5344CB8AC3E}">
        <p14:creationId xmlns:p14="http://schemas.microsoft.com/office/powerpoint/2010/main" val="30571800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txBox="1">
            <a:spLocks noGrp="1"/>
          </p:cNvSpPr>
          <p:nvPr>
            <p:ph type="title"/>
          </p:nvPr>
        </p:nvSpPr>
        <p:spPr>
          <a:xfrm>
            <a:off x="2849947" y="609603"/>
            <a:ext cx="8393926" cy="2895603"/>
          </a:xfrm>
        </p:spPr>
        <p:txBody>
          <a:bodyPr anchor="ctr"/>
          <a:lstStyle>
            <a:lvl1pPr>
              <a:defRPr sz="4800"/>
            </a:lvl1pPr>
          </a:lstStyle>
          <a:p>
            <a:pPr lvl="0"/>
            <a:r>
              <a:rPr lang="it-IT"/>
              <a:t>Fare clic per modificare lo stile del titolo</a:t>
            </a:r>
            <a:endParaRPr lang="en-US"/>
          </a:p>
        </p:txBody>
      </p:sp>
      <p:sp>
        <p:nvSpPr>
          <p:cNvPr id="3" name="Text Placeholder 9"/>
          <p:cNvSpPr txBox="1">
            <a:spLocks noGrp="1"/>
          </p:cNvSpPr>
          <p:nvPr>
            <p:ph type="body" idx="4294967295"/>
          </p:nvPr>
        </p:nvSpPr>
        <p:spPr>
          <a:xfrm>
            <a:off x="2589215" y="4343400"/>
            <a:ext cx="8915400" cy="838203"/>
          </a:xfrm>
        </p:spPr>
        <p:txBody>
          <a:bodyPr anchor="b"/>
          <a:lstStyle>
            <a:lvl1pPr marL="0" indent="0">
              <a:buNone/>
              <a:defRPr sz="2400">
                <a:solidFill>
                  <a:srgbClr val="A53010"/>
                </a:solidFill>
              </a:defRPr>
            </a:lvl1pPr>
          </a:lstStyle>
          <a:p>
            <a:pPr lvl="0"/>
            <a:r>
              <a:rPr lang="it-IT"/>
              <a:t>Fare clic per modificare stili del testo dello schema</a:t>
            </a:r>
          </a:p>
        </p:txBody>
      </p:sp>
      <p:sp>
        <p:nvSpPr>
          <p:cNvPr id="4" name="Text Placeholder 3"/>
          <p:cNvSpPr txBox="1">
            <a:spLocks noGrp="1"/>
          </p:cNvSpPr>
          <p:nvPr>
            <p:ph type="body" idx="4294967295"/>
          </p:nvPr>
        </p:nvSpPr>
        <p:spPr>
          <a:xfrm>
            <a:off x="2589215" y="5181603"/>
            <a:ext cx="8915400" cy="729618"/>
          </a:xfrm>
        </p:spPr>
        <p:txBody>
          <a:bodyPr/>
          <a:lstStyle>
            <a:lvl1pPr marL="0" indent="0">
              <a:buNone/>
              <a:defRPr>
                <a:solidFill>
                  <a:srgbClr val="595959"/>
                </a:solidFill>
              </a:defRPr>
            </a:lvl1pPr>
          </a:lstStyle>
          <a:p>
            <a:pPr lvl="0"/>
            <a:r>
              <a:rPr lang="it-IT"/>
              <a:t>Fare clic per modificare stili del testo dello schema</a:t>
            </a:r>
          </a:p>
        </p:txBody>
      </p:sp>
      <p:sp>
        <p:nvSpPr>
          <p:cNvPr id="5" name="Date Placeholder 4"/>
          <p:cNvSpPr txBox="1">
            <a:spLocks noGrp="1"/>
          </p:cNvSpPr>
          <p:nvPr>
            <p:ph type="dt" sz="half" idx="7"/>
          </p:nvPr>
        </p:nvSpPr>
        <p:spPr/>
        <p:txBody>
          <a:bodyPr/>
          <a:lstStyle>
            <a:lvl1pPr>
              <a:defRPr/>
            </a:lvl1pPr>
          </a:lstStyle>
          <a:p>
            <a:pPr lvl="0"/>
            <a:r>
              <a:rPr lang="it-IT"/>
              <a:t>5/31/2016</a:t>
            </a:r>
            <a:endParaRPr lang="en-US"/>
          </a:p>
        </p:txBody>
      </p:sp>
      <p:sp>
        <p:nvSpPr>
          <p:cNvPr id="6" name="Footer Placeholder 5"/>
          <p:cNvSpPr txBox="1">
            <a:spLocks noGrp="1"/>
          </p:cNvSpPr>
          <p:nvPr>
            <p:ph type="ftr" sz="quarter" idx="9"/>
          </p:nvPr>
        </p:nvSpPr>
        <p:spPr/>
        <p:txBody>
          <a:bodyPr/>
          <a:lstStyle>
            <a:lvl1pPr>
              <a:defRPr/>
            </a:lvl1pPr>
          </a:lstStyle>
          <a:p>
            <a:pPr lvl="0"/>
            <a:endParaRPr lang="en-US"/>
          </a:p>
        </p:txBody>
      </p:sp>
      <p:sp>
        <p:nvSpPr>
          <p:cNvPr id="7" name="Freeform 11"/>
          <p:cNvSpPr/>
          <p:nvPr/>
        </p:nvSpPr>
        <p:spPr>
          <a:xfrm flipV="1">
            <a:off x="-4187" y="4911727"/>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8" name="Slide Number Placeholder 6"/>
          <p:cNvSpPr txBox="1">
            <a:spLocks noGrp="1"/>
          </p:cNvSpPr>
          <p:nvPr>
            <p:ph type="sldNum" sz="quarter" idx="8"/>
          </p:nvPr>
        </p:nvSpPr>
        <p:spPr>
          <a:xfrm>
            <a:off x="531815" y="4983086"/>
            <a:ext cx="779763" cy="365129"/>
          </a:xfrm>
        </p:spPr>
        <p:txBody>
          <a:bodyPr/>
          <a:lstStyle>
            <a:lvl1pPr>
              <a:defRPr/>
            </a:lvl1pPr>
          </a:lstStyle>
          <a:p>
            <a:pPr lvl="0"/>
            <a:fld id="{A0B3BD98-A13C-4955-BCF0-5575784037A8}" type="slidenum">
              <a:rPr/>
              <a:pPr lvl="0"/>
              <a:t>‹n.›</a:t>
            </a:fld>
            <a:endParaRPr lang="en-US"/>
          </a:p>
        </p:txBody>
      </p:sp>
      <p:sp>
        <p:nvSpPr>
          <p:cNvPr id="9" name="TextBox 16"/>
          <p:cNvSpPr txBox="1"/>
          <p:nvPr/>
        </p:nvSpPr>
        <p:spPr>
          <a:xfrm>
            <a:off x="2467654" y="648007"/>
            <a:ext cx="609603" cy="584777"/>
          </a:xfrm>
          <a:prstGeom prst="rect">
            <a:avLst/>
          </a:prstGeom>
          <a:noFill/>
          <a:ln>
            <a:noFill/>
          </a:ln>
        </p:spPr>
        <p:txBody>
          <a:bodyPr vert="horz" wrap="square" lIns="91440" tIns="45720" rIns="91440" bIns="45720" anchor="ctr" anchorCtr="0" compatLnSpc="1"/>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none" spc="0" baseline="0">
                <a:solidFill>
                  <a:srgbClr val="A53010"/>
                </a:solidFill>
                <a:uFillTx/>
                <a:latin typeface="Arial"/>
              </a:rPr>
              <a:t>“</a:t>
            </a:r>
          </a:p>
        </p:txBody>
      </p:sp>
      <p:sp>
        <p:nvSpPr>
          <p:cNvPr id="10" name="TextBox 17"/>
          <p:cNvSpPr txBox="1"/>
          <p:nvPr/>
        </p:nvSpPr>
        <p:spPr>
          <a:xfrm>
            <a:off x="11114852" y="2905304"/>
            <a:ext cx="609603" cy="584777"/>
          </a:xfrm>
          <a:prstGeom prst="rect">
            <a:avLst/>
          </a:prstGeom>
          <a:noFill/>
          <a:ln>
            <a:noFill/>
          </a:ln>
        </p:spPr>
        <p:txBody>
          <a:bodyPr vert="horz" wrap="square" lIns="91440" tIns="45720" rIns="91440" bIns="45720" anchor="ctr" anchorCtr="0" compatLnSpc="1"/>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none" spc="0" baseline="0">
                <a:solidFill>
                  <a:srgbClr val="A53010"/>
                </a:solidFill>
                <a:uFillTx/>
                <a:latin typeface="Arial"/>
              </a:rPr>
              <a:t>”</a:t>
            </a:r>
          </a:p>
        </p:txBody>
      </p:sp>
    </p:spTree>
    <p:extLst>
      <p:ext uri="{BB962C8B-B14F-4D97-AF65-F5344CB8AC3E}">
        <p14:creationId xmlns:p14="http://schemas.microsoft.com/office/powerpoint/2010/main" val="21095785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txBox="1">
            <a:spLocks noGrp="1"/>
          </p:cNvSpPr>
          <p:nvPr>
            <p:ph type="title"/>
          </p:nvPr>
        </p:nvSpPr>
        <p:spPr>
          <a:xfrm>
            <a:off x="2589215" y="627406"/>
            <a:ext cx="8915400" cy="2880021"/>
          </a:xfrm>
        </p:spPr>
        <p:txBody>
          <a:bodyPr anchor="ctr"/>
          <a:lstStyle>
            <a:lvl1pPr>
              <a:defRPr sz="4800"/>
            </a:lvl1pPr>
          </a:lstStyle>
          <a:p>
            <a:pPr lvl="0"/>
            <a:r>
              <a:rPr lang="it-IT"/>
              <a:t>Fare clic per modificare lo stile del titolo</a:t>
            </a:r>
            <a:endParaRPr lang="en-US"/>
          </a:p>
        </p:txBody>
      </p:sp>
      <p:sp>
        <p:nvSpPr>
          <p:cNvPr id="3" name="Text Placeholder 9"/>
          <p:cNvSpPr txBox="1">
            <a:spLocks noGrp="1"/>
          </p:cNvSpPr>
          <p:nvPr>
            <p:ph type="body" idx="4294967295"/>
          </p:nvPr>
        </p:nvSpPr>
        <p:spPr>
          <a:xfrm>
            <a:off x="2589215" y="4343400"/>
            <a:ext cx="8915400" cy="838203"/>
          </a:xfrm>
        </p:spPr>
        <p:txBody>
          <a:bodyPr anchor="b"/>
          <a:lstStyle>
            <a:lvl1pPr marL="0" indent="0">
              <a:buNone/>
              <a:defRPr sz="2400">
                <a:solidFill>
                  <a:srgbClr val="A53010"/>
                </a:solidFill>
              </a:defRPr>
            </a:lvl1pPr>
          </a:lstStyle>
          <a:p>
            <a:pPr lvl="0"/>
            <a:r>
              <a:rPr lang="it-IT"/>
              <a:t>Fare clic per modificare stili del testo dello schema</a:t>
            </a:r>
          </a:p>
        </p:txBody>
      </p:sp>
      <p:sp>
        <p:nvSpPr>
          <p:cNvPr id="4" name="Text Placeholder 3"/>
          <p:cNvSpPr txBox="1">
            <a:spLocks noGrp="1"/>
          </p:cNvSpPr>
          <p:nvPr>
            <p:ph type="body" idx="4294967295"/>
          </p:nvPr>
        </p:nvSpPr>
        <p:spPr>
          <a:xfrm>
            <a:off x="2589215" y="5181603"/>
            <a:ext cx="8915400" cy="729618"/>
          </a:xfrm>
        </p:spPr>
        <p:txBody>
          <a:bodyPr/>
          <a:lstStyle>
            <a:lvl1pPr marL="0" indent="0">
              <a:buNone/>
              <a:defRPr>
                <a:solidFill>
                  <a:srgbClr val="595959"/>
                </a:solidFill>
              </a:defRPr>
            </a:lvl1pPr>
          </a:lstStyle>
          <a:p>
            <a:pPr lvl="0"/>
            <a:r>
              <a:rPr lang="it-IT"/>
              <a:t>Fare clic per modificare stili del testo dello schema</a:t>
            </a:r>
          </a:p>
        </p:txBody>
      </p:sp>
      <p:sp>
        <p:nvSpPr>
          <p:cNvPr id="5" name="Date Placeholder 4"/>
          <p:cNvSpPr txBox="1">
            <a:spLocks noGrp="1"/>
          </p:cNvSpPr>
          <p:nvPr>
            <p:ph type="dt" sz="half" idx="7"/>
          </p:nvPr>
        </p:nvSpPr>
        <p:spPr/>
        <p:txBody>
          <a:bodyPr/>
          <a:lstStyle>
            <a:lvl1pPr>
              <a:defRPr/>
            </a:lvl1pPr>
          </a:lstStyle>
          <a:p>
            <a:pPr lvl="0"/>
            <a:r>
              <a:rPr lang="it-IT"/>
              <a:t>5/31/2016</a:t>
            </a:r>
            <a:endParaRPr lang="en-US"/>
          </a:p>
        </p:txBody>
      </p:sp>
      <p:sp>
        <p:nvSpPr>
          <p:cNvPr id="6" name="Footer Placeholder 5"/>
          <p:cNvSpPr txBox="1">
            <a:spLocks noGrp="1"/>
          </p:cNvSpPr>
          <p:nvPr>
            <p:ph type="ftr" sz="quarter" idx="9"/>
          </p:nvPr>
        </p:nvSpPr>
        <p:spPr/>
        <p:txBody>
          <a:bodyPr/>
          <a:lstStyle>
            <a:lvl1pPr>
              <a:defRPr/>
            </a:lvl1pPr>
          </a:lstStyle>
          <a:p>
            <a:pPr lvl="0"/>
            <a:endParaRPr lang="en-US"/>
          </a:p>
        </p:txBody>
      </p:sp>
      <p:sp>
        <p:nvSpPr>
          <p:cNvPr id="7" name="Freeform 11"/>
          <p:cNvSpPr/>
          <p:nvPr/>
        </p:nvSpPr>
        <p:spPr>
          <a:xfrm flipV="1">
            <a:off x="-4187" y="4911727"/>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8" name="Slide Number Placeholder 6"/>
          <p:cNvSpPr txBox="1">
            <a:spLocks noGrp="1"/>
          </p:cNvSpPr>
          <p:nvPr>
            <p:ph type="sldNum" sz="quarter" idx="8"/>
          </p:nvPr>
        </p:nvSpPr>
        <p:spPr>
          <a:xfrm>
            <a:off x="531815" y="4983086"/>
            <a:ext cx="779763" cy="365129"/>
          </a:xfrm>
        </p:spPr>
        <p:txBody>
          <a:bodyPr/>
          <a:lstStyle>
            <a:lvl1pPr>
              <a:defRPr/>
            </a:lvl1pPr>
          </a:lstStyle>
          <a:p>
            <a:pPr lvl="0"/>
            <a:fld id="{D62A5370-6F66-4E17-A5CB-A28809AC27B2}" type="slidenum">
              <a:rPr/>
              <a:pPr lvl="0"/>
              <a:t>‹n.›</a:t>
            </a:fld>
            <a:endParaRPr lang="en-US"/>
          </a:p>
        </p:txBody>
      </p:sp>
    </p:spTree>
    <p:extLst>
      <p:ext uri="{BB962C8B-B14F-4D97-AF65-F5344CB8AC3E}">
        <p14:creationId xmlns:p14="http://schemas.microsoft.com/office/powerpoint/2010/main" val="28407610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it-IT"/>
              <a:t>Fare clic per modificare lo stile del titolo</a:t>
            </a:r>
            <a:endParaRPr lang="en-US"/>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txBox="1">
            <a:spLocks noGrp="1"/>
          </p:cNvSpPr>
          <p:nvPr>
            <p:ph type="dt" sz="half" idx="7"/>
          </p:nvPr>
        </p:nvSpPr>
        <p:spPr/>
        <p:txBody>
          <a:bodyPr/>
          <a:lstStyle>
            <a:lvl1pPr>
              <a:defRPr/>
            </a:lvl1pPr>
          </a:lstStyle>
          <a:p>
            <a:pPr lvl="0"/>
            <a:r>
              <a:rPr lang="it-IT"/>
              <a:t>5/31/2016</a:t>
            </a:r>
            <a:endParaRPr lang="en-US"/>
          </a:p>
        </p:txBody>
      </p:sp>
      <p:sp>
        <p:nvSpPr>
          <p:cNvPr id="5" name="Footer Placeholder 4"/>
          <p:cNvSpPr txBox="1">
            <a:spLocks noGrp="1"/>
          </p:cNvSpPr>
          <p:nvPr>
            <p:ph type="ftr" sz="quarter" idx="9"/>
          </p:nvPr>
        </p:nvSpPr>
        <p:spPr/>
        <p:txBody>
          <a:bodyPr/>
          <a:lstStyle>
            <a:lvl1pPr>
              <a:defRPr/>
            </a:lvl1pPr>
          </a:lstStyle>
          <a:p>
            <a:pPr lvl="0"/>
            <a:endParaRPr lang="en-US"/>
          </a:p>
        </p:txBody>
      </p:sp>
      <p:sp>
        <p:nvSpPr>
          <p:cNvPr id="6" name="Freeform 11"/>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7" name="Slide Number Placeholder 5"/>
          <p:cNvSpPr txBox="1">
            <a:spLocks noGrp="1"/>
          </p:cNvSpPr>
          <p:nvPr>
            <p:ph type="sldNum" sz="quarter" idx="8"/>
          </p:nvPr>
        </p:nvSpPr>
        <p:spPr/>
        <p:txBody>
          <a:bodyPr/>
          <a:lstStyle>
            <a:lvl1pPr>
              <a:defRPr/>
            </a:lvl1pPr>
          </a:lstStyle>
          <a:p>
            <a:pPr lvl="0"/>
            <a:fld id="{197D7B8E-954D-4ECB-8C23-2C3F99A91AA2}" type="slidenum">
              <a:rPr/>
              <a:pPr lvl="0"/>
              <a:t>‹n.›</a:t>
            </a:fld>
            <a:endParaRPr lang="en-US"/>
          </a:p>
        </p:txBody>
      </p:sp>
    </p:spTree>
    <p:extLst>
      <p:ext uri="{BB962C8B-B14F-4D97-AF65-F5344CB8AC3E}">
        <p14:creationId xmlns:p14="http://schemas.microsoft.com/office/powerpoint/2010/main" val="5156613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9294811" y="627406"/>
            <a:ext cx="2207599" cy="5283814"/>
          </a:xfrm>
        </p:spPr>
        <p:txBody>
          <a:bodyPr vert="eaVert" anchor="ctr"/>
          <a:lstStyle>
            <a:lvl1pPr>
              <a:defRPr/>
            </a:lvl1pPr>
          </a:lstStyle>
          <a:p>
            <a:pPr lvl="0"/>
            <a:r>
              <a:rPr lang="it-IT"/>
              <a:t>Fare clic per modificare lo stile del titolo</a:t>
            </a:r>
            <a:endParaRPr lang="en-US"/>
          </a:p>
        </p:txBody>
      </p:sp>
      <p:sp>
        <p:nvSpPr>
          <p:cNvPr id="3" name="Vertical Text Placeholder 2"/>
          <p:cNvSpPr txBox="1">
            <a:spLocks noGrp="1"/>
          </p:cNvSpPr>
          <p:nvPr>
            <p:ph type="body" orient="vert" idx="1"/>
          </p:nvPr>
        </p:nvSpPr>
        <p:spPr>
          <a:xfrm>
            <a:off x="2589215" y="627406"/>
            <a:ext cx="6476996" cy="5283814"/>
          </a:xfrm>
        </p:spPr>
        <p:txBody>
          <a:bodyPr vert="eaVert"/>
          <a:lstStyle>
            <a:lvl1pPr>
              <a:defRPr/>
            </a:lvl1pPr>
            <a:lvl2pPr>
              <a:defRPr/>
            </a:lvl2pPr>
            <a:lvl3pPr>
              <a:defRPr/>
            </a:lvl3pPr>
            <a:lvl4pPr>
              <a:defRPr/>
            </a:lvl4pPr>
            <a:lvl5pPr>
              <a:defRPr/>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txBox="1">
            <a:spLocks noGrp="1"/>
          </p:cNvSpPr>
          <p:nvPr>
            <p:ph type="dt" sz="half" idx="7"/>
          </p:nvPr>
        </p:nvSpPr>
        <p:spPr/>
        <p:txBody>
          <a:bodyPr/>
          <a:lstStyle>
            <a:lvl1pPr>
              <a:defRPr/>
            </a:lvl1pPr>
          </a:lstStyle>
          <a:p>
            <a:pPr lvl="0"/>
            <a:r>
              <a:rPr lang="it-IT"/>
              <a:t>5/31/2016</a:t>
            </a:r>
            <a:endParaRPr lang="en-US"/>
          </a:p>
        </p:txBody>
      </p:sp>
      <p:sp>
        <p:nvSpPr>
          <p:cNvPr id="5" name="Footer Placeholder 4"/>
          <p:cNvSpPr txBox="1">
            <a:spLocks noGrp="1"/>
          </p:cNvSpPr>
          <p:nvPr>
            <p:ph type="ftr" sz="quarter" idx="9"/>
          </p:nvPr>
        </p:nvSpPr>
        <p:spPr/>
        <p:txBody>
          <a:bodyPr/>
          <a:lstStyle>
            <a:lvl1pPr>
              <a:defRPr/>
            </a:lvl1pPr>
          </a:lstStyle>
          <a:p>
            <a:pPr lvl="0"/>
            <a:endParaRPr lang="en-US"/>
          </a:p>
        </p:txBody>
      </p:sp>
      <p:sp>
        <p:nvSpPr>
          <p:cNvPr id="6" name="Freeform 11"/>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7" name="Slide Number Placeholder 5"/>
          <p:cNvSpPr txBox="1">
            <a:spLocks noGrp="1"/>
          </p:cNvSpPr>
          <p:nvPr>
            <p:ph type="sldNum" sz="quarter" idx="8"/>
          </p:nvPr>
        </p:nvSpPr>
        <p:spPr/>
        <p:txBody>
          <a:bodyPr/>
          <a:lstStyle>
            <a:lvl1pPr>
              <a:defRPr/>
            </a:lvl1pPr>
          </a:lstStyle>
          <a:p>
            <a:pPr lvl="0"/>
            <a:fld id="{A7E998B5-A0F3-4A34-A60C-343297B82DE7}" type="slidenum">
              <a:rPr/>
              <a:pPr lvl="0"/>
              <a:t>‹n.›</a:t>
            </a:fld>
            <a:endParaRPr lang="en-US"/>
          </a:p>
        </p:txBody>
      </p:sp>
    </p:spTree>
    <p:extLst>
      <p:ext uri="{BB962C8B-B14F-4D97-AF65-F5344CB8AC3E}">
        <p14:creationId xmlns:p14="http://schemas.microsoft.com/office/powerpoint/2010/main" val="2758119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it-IT"/>
              <a:t>Fare clic per modificare lo stile del titolo</a:t>
            </a:r>
            <a:endParaRPr lang="en-US"/>
          </a:p>
        </p:txBody>
      </p:sp>
      <p:sp>
        <p:nvSpPr>
          <p:cNvPr id="3" name="Content Placeholder 2"/>
          <p:cNvSpPr txBox="1">
            <a:spLocks noGrp="1"/>
          </p:cNvSpPr>
          <p:nvPr>
            <p:ph idx="1"/>
          </p:nvPr>
        </p:nvSpPr>
        <p:spPr>
          <a:xfrm>
            <a:off x="2589215" y="2133596"/>
            <a:ext cx="8915400" cy="3777624"/>
          </a:xfrm>
        </p:spPr>
        <p:txBody>
          <a:bodyPr/>
          <a:lstStyle>
            <a:lvl1pPr>
              <a:defRPr/>
            </a:lvl1pPr>
            <a:lvl2pPr>
              <a:defRPr/>
            </a:lvl2pPr>
            <a:lvl3pPr>
              <a:defRPr/>
            </a:lvl3pPr>
            <a:lvl4pPr>
              <a:defRPr/>
            </a:lvl4pPr>
            <a:lvl5pPr>
              <a:defRPr/>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txBox="1">
            <a:spLocks noGrp="1"/>
          </p:cNvSpPr>
          <p:nvPr>
            <p:ph type="dt" sz="half" idx="7"/>
          </p:nvPr>
        </p:nvSpPr>
        <p:spPr/>
        <p:txBody>
          <a:bodyPr/>
          <a:lstStyle>
            <a:lvl1pPr>
              <a:defRPr/>
            </a:lvl1pPr>
          </a:lstStyle>
          <a:p>
            <a:pPr lvl="0"/>
            <a:r>
              <a:rPr lang="it-IT"/>
              <a:t>5/31/2016</a:t>
            </a:r>
            <a:endParaRPr lang="en-US"/>
          </a:p>
        </p:txBody>
      </p:sp>
      <p:sp>
        <p:nvSpPr>
          <p:cNvPr id="5" name="Footer Placeholder 4"/>
          <p:cNvSpPr txBox="1">
            <a:spLocks noGrp="1"/>
          </p:cNvSpPr>
          <p:nvPr>
            <p:ph type="ftr" sz="quarter" idx="9"/>
          </p:nvPr>
        </p:nvSpPr>
        <p:spPr/>
        <p:txBody>
          <a:bodyPr/>
          <a:lstStyle>
            <a:lvl1pPr>
              <a:defRPr/>
            </a:lvl1pPr>
          </a:lstStyle>
          <a:p>
            <a:pPr lvl="0"/>
            <a:endParaRPr lang="en-US"/>
          </a:p>
        </p:txBody>
      </p:sp>
      <p:sp>
        <p:nvSpPr>
          <p:cNvPr id="6" name="Freeform 11"/>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7" name="Slide Number Placeholder 5"/>
          <p:cNvSpPr txBox="1">
            <a:spLocks noGrp="1"/>
          </p:cNvSpPr>
          <p:nvPr>
            <p:ph type="sldNum" sz="quarter" idx="8"/>
          </p:nvPr>
        </p:nvSpPr>
        <p:spPr/>
        <p:txBody>
          <a:bodyPr/>
          <a:lstStyle>
            <a:lvl1pPr>
              <a:defRPr/>
            </a:lvl1pPr>
          </a:lstStyle>
          <a:p>
            <a:pPr lvl="0"/>
            <a:fld id="{5A6F8D51-2383-483E-9595-1AC08D9D19AD}" type="slidenum">
              <a:rPr/>
              <a:pPr lvl="0"/>
              <a:t>‹n.›</a:t>
            </a:fld>
            <a:endParaRPr lang="en-US"/>
          </a:p>
        </p:txBody>
      </p:sp>
    </p:spTree>
    <p:extLst>
      <p:ext uri="{BB962C8B-B14F-4D97-AF65-F5344CB8AC3E}">
        <p14:creationId xmlns:p14="http://schemas.microsoft.com/office/powerpoint/2010/main" val="16756204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txBox="1">
            <a:spLocks noGrp="1"/>
          </p:cNvSpPr>
          <p:nvPr>
            <p:ph type="title"/>
          </p:nvPr>
        </p:nvSpPr>
        <p:spPr>
          <a:xfrm>
            <a:off x="2589215" y="2058753"/>
            <a:ext cx="8915400" cy="1468800"/>
          </a:xfrm>
        </p:spPr>
        <p:txBody>
          <a:bodyPr anchor="b"/>
          <a:lstStyle>
            <a:lvl1pPr>
              <a:defRPr sz="4000"/>
            </a:lvl1pPr>
          </a:lstStyle>
          <a:p>
            <a:pPr lvl="0"/>
            <a:r>
              <a:rPr lang="it-IT"/>
              <a:t>Fare clic per modificare lo stile del titolo</a:t>
            </a:r>
            <a:endParaRPr lang="en-US"/>
          </a:p>
        </p:txBody>
      </p:sp>
      <p:sp>
        <p:nvSpPr>
          <p:cNvPr id="3" name="Text Placeholder 2"/>
          <p:cNvSpPr txBox="1">
            <a:spLocks noGrp="1"/>
          </p:cNvSpPr>
          <p:nvPr>
            <p:ph type="body" idx="1"/>
          </p:nvPr>
        </p:nvSpPr>
        <p:spPr>
          <a:xfrm>
            <a:off x="2589215" y="3530132"/>
            <a:ext cx="8915400" cy="860395"/>
          </a:xfrm>
        </p:spPr>
        <p:txBody>
          <a:bodyPr/>
          <a:lstStyle>
            <a:lvl1pPr marL="0" indent="0">
              <a:buNone/>
              <a:defRPr sz="2000">
                <a:solidFill>
                  <a:srgbClr val="595959"/>
                </a:solidFill>
              </a:defRPr>
            </a:lvl1pPr>
          </a:lstStyle>
          <a:p>
            <a:pPr lvl="0"/>
            <a:r>
              <a:rPr lang="it-IT"/>
              <a:t>Fare clic per modificare stili del testo dello schema</a:t>
            </a:r>
          </a:p>
        </p:txBody>
      </p:sp>
      <p:sp>
        <p:nvSpPr>
          <p:cNvPr id="4" name="Date Placeholder 3"/>
          <p:cNvSpPr txBox="1">
            <a:spLocks noGrp="1"/>
          </p:cNvSpPr>
          <p:nvPr>
            <p:ph type="dt" sz="half" idx="7"/>
          </p:nvPr>
        </p:nvSpPr>
        <p:spPr/>
        <p:txBody>
          <a:bodyPr/>
          <a:lstStyle>
            <a:lvl1pPr>
              <a:defRPr/>
            </a:lvl1pPr>
          </a:lstStyle>
          <a:p>
            <a:pPr lvl="0"/>
            <a:r>
              <a:rPr lang="it-IT"/>
              <a:t>5/31/2016</a:t>
            </a:r>
            <a:endParaRPr lang="en-US"/>
          </a:p>
        </p:txBody>
      </p:sp>
      <p:sp>
        <p:nvSpPr>
          <p:cNvPr id="5" name="Footer Placeholder 4"/>
          <p:cNvSpPr txBox="1">
            <a:spLocks noGrp="1"/>
          </p:cNvSpPr>
          <p:nvPr>
            <p:ph type="ftr" sz="quarter" idx="9"/>
          </p:nvPr>
        </p:nvSpPr>
        <p:spPr/>
        <p:txBody>
          <a:bodyPr/>
          <a:lstStyle>
            <a:lvl1pPr>
              <a:defRPr/>
            </a:lvl1pPr>
          </a:lstStyle>
          <a:p>
            <a:pPr lvl="0"/>
            <a:endParaRPr lang="en-US"/>
          </a:p>
        </p:txBody>
      </p:sp>
      <p:sp>
        <p:nvSpPr>
          <p:cNvPr id="6" name="Freeform 11"/>
          <p:cNvSpPr/>
          <p:nvPr/>
        </p:nvSpPr>
        <p:spPr>
          <a:xfrm flipV="1">
            <a:off x="-4187" y="3178170"/>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7" name="Slide Number Placeholder 5"/>
          <p:cNvSpPr txBox="1">
            <a:spLocks noGrp="1"/>
          </p:cNvSpPr>
          <p:nvPr>
            <p:ph type="sldNum" sz="quarter" idx="8"/>
          </p:nvPr>
        </p:nvSpPr>
        <p:spPr>
          <a:xfrm>
            <a:off x="531815" y="3244135"/>
            <a:ext cx="779763" cy="365129"/>
          </a:xfrm>
        </p:spPr>
        <p:txBody>
          <a:bodyPr/>
          <a:lstStyle>
            <a:lvl1pPr>
              <a:defRPr/>
            </a:lvl1pPr>
          </a:lstStyle>
          <a:p>
            <a:pPr lvl="0"/>
            <a:fld id="{00A94D13-77AF-40CC-A740-16F9715E6610}" type="slidenum">
              <a:rPr/>
              <a:pPr lvl="0"/>
              <a:t>‹n.›</a:t>
            </a:fld>
            <a:endParaRPr lang="en-US"/>
          </a:p>
        </p:txBody>
      </p:sp>
    </p:spTree>
    <p:extLst>
      <p:ext uri="{BB962C8B-B14F-4D97-AF65-F5344CB8AC3E}">
        <p14:creationId xmlns:p14="http://schemas.microsoft.com/office/powerpoint/2010/main" val="21339808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7"/>
          <p:cNvSpPr txBox="1">
            <a:spLocks noGrp="1"/>
          </p:cNvSpPr>
          <p:nvPr>
            <p:ph type="title"/>
          </p:nvPr>
        </p:nvSpPr>
        <p:spPr/>
        <p:txBody>
          <a:bodyPr/>
          <a:lstStyle>
            <a:lvl1pPr>
              <a:defRPr/>
            </a:lvl1pPr>
          </a:lstStyle>
          <a:p>
            <a:pPr lvl="0"/>
            <a:r>
              <a:rPr lang="it-IT"/>
              <a:t>Fare clic per modificare lo stile del titolo</a:t>
            </a:r>
            <a:endParaRPr lang="en-US"/>
          </a:p>
        </p:txBody>
      </p:sp>
      <p:sp>
        <p:nvSpPr>
          <p:cNvPr id="3" name="Content Placeholder 2"/>
          <p:cNvSpPr txBox="1">
            <a:spLocks noGrp="1"/>
          </p:cNvSpPr>
          <p:nvPr>
            <p:ph idx="1"/>
          </p:nvPr>
        </p:nvSpPr>
        <p:spPr>
          <a:xfrm>
            <a:off x="2589215" y="2133596"/>
            <a:ext cx="4313864" cy="3777624"/>
          </a:xfrm>
        </p:spPr>
        <p:txBody>
          <a:bodyPr/>
          <a:lstStyle>
            <a:lvl1pPr>
              <a:defRPr/>
            </a:lvl1pPr>
            <a:lvl2pPr>
              <a:defRPr/>
            </a:lvl2pPr>
            <a:lvl3pPr>
              <a:defRPr/>
            </a:lvl3pPr>
            <a:lvl4pPr>
              <a:defRPr/>
            </a:lvl4pPr>
            <a:lvl5pPr>
              <a:defRPr/>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Content Placeholder 3"/>
          <p:cNvSpPr txBox="1">
            <a:spLocks noGrp="1"/>
          </p:cNvSpPr>
          <p:nvPr>
            <p:ph idx="2"/>
          </p:nvPr>
        </p:nvSpPr>
        <p:spPr>
          <a:xfrm>
            <a:off x="7190750" y="2126217"/>
            <a:ext cx="4313864" cy="3777624"/>
          </a:xfrm>
        </p:spPr>
        <p:txBody>
          <a:bodyPr/>
          <a:lstStyle>
            <a:lvl1pPr>
              <a:defRPr/>
            </a:lvl1pPr>
            <a:lvl2pPr>
              <a:defRPr/>
            </a:lvl2pPr>
            <a:lvl3pPr>
              <a:defRPr/>
            </a:lvl3pPr>
            <a:lvl4pPr>
              <a:defRPr/>
            </a:lvl4pPr>
            <a:lvl5pPr>
              <a:defRPr/>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Date Placeholder 4"/>
          <p:cNvSpPr txBox="1">
            <a:spLocks noGrp="1"/>
          </p:cNvSpPr>
          <p:nvPr>
            <p:ph type="dt" sz="half" idx="7"/>
          </p:nvPr>
        </p:nvSpPr>
        <p:spPr/>
        <p:txBody>
          <a:bodyPr/>
          <a:lstStyle>
            <a:lvl1pPr>
              <a:defRPr/>
            </a:lvl1pPr>
          </a:lstStyle>
          <a:p>
            <a:pPr lvl="0"/>
            <a:r>
              <a:rPr lang="it-IT"/>
              <a:t>5/31/2016</a:t>
            </a:r>
            <a:endParaRPr lang="en-US"/>
          </a:p>
        </p:txBody>
      </p:sp>
      <p:sp>
        <p:nvSpPr>
          <p:cNvPr id="6" name="Footer Placeholder 5"/>
          <p:cNvSpPr txBox="1">
            <a:spLocks noGrp="1"/>
          </p:cNvSpPr>
          <p:nvPr>
            <p:ph type="ftr" sz="quarter" idx="9"/>
          </p:nvPr>
        </p:nvSpPr>
        <p:spPr/>
        <p:txBody>
          <a:bodyPr/>
          <a:lstStyle>
            <a:lvl1pPr>
              <a:defRPr/>
            </a:lvl1pPr>
          </a:lstStyle>
          <a:p>
            <a:pPr lvl="0"/>
            <a:endParaRPr lang="en-US"/>
          </a:p>
        </p:txBody>
      </p:sp>
      <p:sp>
        <p:nvSpPr>
          <p:cNvPr id="7" name="Freeform 11"/>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8" name="Slide Number Placeholder 5"/>
          <p:cNvSpPr txBox="1">
            <a:spLocks noGrp="1"/>
          </p:cNvSpPr>
          <p:nvPr>
            <p:ph type="sldNum" sz="quarter" idx="8"/>
          </p:nvPr>
        </p:nvSpPr>
        <p:spPr/>
        <p:txBody>
          <a:bodyPr/>
          <a:lstStyle>
            <a:lvl1pPr>
              <a:defRPr/>
            </a:lvl1pPr>
          </a:lstStyle>
          <a:p>
            <a:pPr lvl="0"/>
            <a:fld id="{DA17132A-957A-4986-B81B-AF854865CB22}" type="slidenum">
              <a:rPr/>
              <a:pPr lvl="0"/>
              <a:t>‹n.›</a:t>
            </a:fld>
            <a:endParaRPr lang="en-US"/>
          </a:p>
        </p:txBody>
      </p:sp>
    </p:spTree>
    <p:extLst>
      <p:ext uri="{BB962C8B-B14F-4D97-AF65-F5344CB8AC3E}">
        <p14:creationId xmlns:p14="http://schemas.microsoft.com/office/powerpoint/2010/main" val="5569473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9"/>
          <p:cNvSpPr txBox="1">
            <a:spLocks noGrp="1"/>
          </p:cNvSpPr>
          <p:nvPr>
            <p:ph type="title"/>
          </p:nvPr>
        </p:nvSpPr>
        <p:spPr/>
        <p:txBody>
          <a:bodyPr/>
          <a:lstStyle>
            <a:lvl1pPr>
              <a:defRPr/>
            </a:lvl1pPr>
          </a:lstStyle>
          <a:p>
            <a:pPr lvl="0"/>
            <a:r>
              <a:rPr lang="it-IT"/>
              <a:t>Fare clic per modificare lo stile del titolo</a:t>
            </a:r>
            <a:endParaRPr lang="en-US"/>
          </a:p>
        </p:txBody>
      </p:sp>
      <p:sp>
        <p:nvSpPr>
          <p:cNvPr id="3" name="Text Placeholder 2"/>
          <p:cNvSpPr txBox="1">
            <a:spLocks noGrp="1"/>
          </p:cNvSpPr>
          <p:nvPr>
            <p:ph type="body" idx="1"/>
          </p:nvPr>
        </p:nvSpPr>
        <p:spPr>
          <a:xfrm>
            <a:off x="2939375" y="1972699"/>
            <a:ext cx="3992727" cy="576264"/>
          </a:xfrm>
        </p:spPr>
        <p:txBody>
          <a:bodyPr anchor="b"/>
          <a:lstStyle>
            <a:lvl1pPr marL="0" indent="0">
              <a:buNone/>
              <a:defRPr sz="2400"/>
            </a:lvl1pPr>
          </a:lstStyle>
          <a:p>
            <a:pPr lvl="0"/>
            <a:r>
              <a:rPr lang="it-IT"/>
              <a:t>Fare clic per modificare stili del testo dello schema</a:t>
            </a:r>
          </a:p>
        </p:txBody>
      </p:sp>
      <p:sp>
        <p:nvSpPr>
          <p:cNvPr id="4" name="Content Placeholder 3"/>
          <p:cNvSpPr txBox="1">
            <a:spLocks noGrp="1"/>
          </p:cNvSpPr>
          <p:nvPr>
            <p:ph idx="2"/>
          </p:nvPr>
        </p:nvSpPr>
        <p:spPr>
          <a:xfrm>
            <a:off x="2589215" y="2548963"/>
            <a:ext cx="4342897" cy="3354055"/>
          </a:xfrm>
        </p:spPr>
        <p:txBody>
          <a:bodyPr/>
          <a:lstStyle>
            <a:lvl1pPr>
              <a:defRPr/>
            </a:lvl1pPr>
            <a:lvl2pPr>
              <a:defRPr/>
            </a:lvl2pPr>
            <a:lvl3pPr>
              <a:defRPr/>
            </a:lvl3pPr>
            <a:lvl4pPr>
              <a:defRPr/>
            </a:lvl4pPr>
            <a:lvl5pPr>
              <a:defRPr/>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Text Placeholder 4"/>
          <p:cNvSpPr txBox="1">
            <a:spLocks noGrp="1"/>
          </p:cNvSpPr>
          <p:nvPr>
            <p:ph type="body" idx="3"/>
          </p:nvPr>
        </p:nvSpPr>
        <p:spPr>
          <a:xfrm>
            <a:off x="7506629" y="1969471"/>
            <a:ext cx="3999000" cy="576264"/>
          </a:xfrm>
        </p:spPr>
        <p:txBody>
          <a:bodyPr anchor="b"/>
          <a:lstStyle>
            <a:lvl1pPr marL="0" indent="0">
              <a:buNone/>
              <a:defRPr sz="2400"/>
            </a:lvl1pPr>
          </a:lstStyle>
          <a:p>
            <a:pPr lvl="0"/>
            <a:r>
              <a:rPr lang="it-IT"/>
              <a:t>Fare clic per modificare stili del testo dello schema</a:t>
            </a:r>
          </a:p>
        </p:txBody>
      </p:sp>
      <p:sp>
        <p:nvSpPr>
          <p:cNvPr id="6" name="Content Placeholder 5"/>
          <p:cNvSpPr txBox="1">
            <a:spLocks noGrp="1"/>
          </p:cNvSpPr>
          <p:nvPr>
            <p:ph idx="4"/>
          </p:nvPr>
        </p:nvSpPr>
        <p:spPr>
          <a:xfrm>
            <a:off x="7166957" y="2545735"/>
            <a:ext cx="4338672" cy="3354055"/>
          </a:xfrm>
        </p:spPr>
        <p:txBody>
          <a:bodyPr/>
          <a:lstStyle>
            <a:lvl1pPr>
              <a:defRPr/>
            </a:lvl1pPr>
            <a:lvl2pPr>
              <a:defRPr/>
            </a:lvl2pPr>
            <a:lvl3pPr>
              <a:defRPr/>
            </a:lvl3pPr>
            <a:lvl4pPr>
              <a:defRPr/>
            </a:lvl4pPr>
            <a:lvl5pPr>
              <a:defRPr/>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Date Placeholder 6"/>
          <p:cNvSpPr txBox="1">
            <a:spLocks noGrp="1"/>
          </p:cNvSpPr>
          <p:nvPr>
            <p:ph type="dt" sz="half" idx="7"/>
          </p:nvPr>
        </p:nvSpPr>
        <p:spPr/>
        <p:txBody>
          <a:bodyPr/>
          <a:lstStyle>
            <a:lvl1pPr>
              <a:defRPr/>
            </a:lvl1pPr>
          </a:lstStyle>
          <a:p>
            <a:pPr lvl="0"/>
            <a:r>
              <a:rPr lang="it-IT"/>
              <a:t>5/31/2016</a:t>
            </a:r>
            <a:endParaRPr lang="en-US"/>
          </a:p>
        </p:txBody>
      </p:sp>
      <p:sp>
        <p:nvSpPr>
          <p:cNvPr id="8" name="Footer Placeholder 7"/>
          <p:cNvSpPr txBox="1">
            <a:spLocks noGrp="1"/>
          </p:cNvSpPr>
          <p:nvPr>
            <p:ph type="ftr" sz="quarter" idx="9"/>
          </p:nvPr>
        </p:nvSpPr>
        <p:spPr/>
        <p:txBody>
          <a:bodyPr/>
          <a:lstStyle>
            <a:lvl1pPr>
              <a:defRPr/>
            </a:lvl1pPr>
          </a:lstStyle>
          <a:p>
            <a:pPr lvl="0"/>
            <a:endParaRPr lang="en-US"/>
          </a:p>
        </p:txBody>
      </p:sp>
      <p:sp>
        <p:nvSpPr>
          <p:cNvPr id="9" name="Freeform 11"/>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10" name="Slide Number Placeholder 5"/>
          <p:cNvSpPr txBox="1">
            <a:spLocks noGrp="1"/>
          </p:cNvSpPr>
          <p:nvPr>
            <p:ph type="sldNum" sz="quarter" idx="8"/>
          </p:nvPr>
        </p:nvSpPr>
        <p:spPr/>
        <p:txBody>
          <a:bodyPr/>
          <a:lstStyle>
            <a:lvl1pPr>
              <a:defRPr/>
            </a:lvl1pPr>
          </a:lstStyle>
          <a:p>
            <a:pPr lvl="0"/>
            <a:fld id="{9A1D13A4-68C0-4C3E-B871-C67E0A3F52C9}" type="slidenum">
              <a:rPr/>
              <a:pPr lvl="0"/>
              <a:t>‹n.›</a:t>
            </a:fld>
            <a:endParaRPr lang="en-US"/>
          </a:p>
        </p:txBody>
      </p:sp>
    </p:spTree>
    <p:extLst>
      <p:ext uri="{BB962C8B-B14F-4D97-AF65-F5344CB8AC3E}">
        <p14:creationId xmlns:p14="http://schemas.microsoft.com/office/powerpoint/2010/main" val="33401628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it-IT"/>
              <a:t>Fare clic per modificare lo stile del titolo</a:t>
            </a:r>
            <a:endParaRPr lang="en-US"/>
          </a:p>
        </p:txBody>
      </p:sp>
      <p:sp>
        <p:nvSpPr>
          <p:cNvPr id="3" name="Date Placeholder 2"/>
          <p:cNvSpPr txBox="1">
            <a:spLocks noGrp="1"/>
          </p:cNvSpPr>
          <p:nvPr>
            <p:ph type="dt" sz="half" idx="7"/>
          </p:nvPr>
        </p:nvSpPr>
        <p:spPr/>
        <p:txBody>
          <a:bodyPr/>
          <a:lstStyle>
            <a:lvl1pPr>
              <a:defRPr/>
            </a:lvl1pPr>
          </a:lstStyle>
          <a:p>
            <a:pPr lvl="0"/>
            <a:r>
              <a:rPr lang="it-IT"/>
              <a:t>5/31/2016</a:t>
            </a:r>
            <a:endParaRPr lang="en-US"/>
          </a:p>
        </p:txBody>
      </p:sp>
      <p:sp>
        <p:nvSpPr>
          <p:cNvPr id="4" name="Footer Placeholder 3"/>
          <p:cNvSpPr txBox="1">
            <a:spLocks noGrp="1"/>
          </p:cNvSpPr>
          <p:nvPr>
            <p:ph type="ftr" sz="quarter" idx="9"/>
          </p:nvPr>
        </p:nvSpPr>
        <p:spPr/>
        <p:txBody>
          <a:bodyPr/>
          <a:lstStyle>
            <a:lvl1pPr>
              <a:defRPr/>
            </a:lvl1pPr>
          </a:lstStyle>
          <a:p>
            <a:pPr lvl="0"/>
            <a:endParaRPr lang="en-US"/>
          </a:p>
        </p:txBody>
      </p:sp>
      <p:sp>
        <p:nvSpPr>
          <p:cNvPr id="5" name="Freeform 11"/>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6" name="Slide Number Placeholder 4"/>
          <p:cNvSpPr txBox="1">
            <a:spLocks noGrp="1"/>
          </p:cNvSpPr>
          <p:nvPr>
            <p:ph type="sldNum" sz="quarter" idx="8"/>
          </p:nvPr>
        </p:nvSpPr>
        <p:spPr/>
        <p:txBody>
          <a:bodyPr/>
          <a:lstStyle>
            <a:lvl1pPr>
              <a:defRPr/>
            </a:lvl1pPr>
          </a:lstStyle>
          <a:p>
            <a:pPr lvl="0"/>
            <a:fld id="{16B1E167-F7BD-4952-AC7D-C33283FF2051}" type="slidenum">
              <a:rPr/>
              <a:pPr lvl="0"/>
              <a:t>‹n.›</a:t>
            </a:fld>
            <a:endParaRPr lang="en-US"/>
          </a:p>
        </p:txBody>
      </p:sp>
    </p:spTree>
    <p:extLst>
      <p:ext uri="{BB962C8B-B14F-4D97-AF65-F5344CB8AC3E}">
        <p14:creationId xmlns:p14="http://schemas.microsoft.com/office/powerpoint/2010/main" val="34996511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txBox="1">
            <a:spLocks noGrp="1"/>
          </p:cNvSpPr>
          <p:nvPr>
            <p:ph type="dt" sz="half" idx="7"/>
          </p:nvPr>
        </p:nvSpPr>
        <p:spPr/>
        <p:txBody>
          <a:bodyPr/>
          <a:lstStyle>
            <a:lvl1pPr>
              <a:defRPr/>
            </a:lvl1pPr>
          </a:lstStyle>
          <a:p>
            <a:pPr lvl="0"/>
            <a:r>
              <a:rPr lang="it-IT"/>
              <a:t>5/31/2016</a:t>
            </a:r>
            <a:endParaRPr lang="en-US"/>
          </a:p>
        </p:txBody>
      </p:sp>
      <p:sp>
        <p:nvSpPr>
          <p:cNvPr id="3" name="Footer Placeholder 2"/>
          <p:cNvSpPr txBox="1">
            <a:spLocks noGrp="1"/>
          </p:cNvSpPr>
          <p:nvPr>
            <p:ph type="ftr" sz="quarter" idx="9"/>
          </p:nvPr>
        </p:nvSpPr>
        <p:spPr/>
        <p:txBody>
          <a:bodyPr/>
          <a:lstStyle>
            <a:lvl1pPr>
              <a:defRPr/>
            </a:lvl1pPr>
          </a:lstStyle>
          <a:p>
            <a:pPr lvl="0"/>
            <a:endParaRPr lang="en-US"/>
          </a:p>
        </p:txBody>
      </p:sp>
      <p:sp>
        <p:nvSpPr>
          <p:cNvPr id="4" name="Freeform 11"/>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5" name="Slide Number Placeholder 3"/>
          <p:cNvSpPr txBox="1">
            <a:spLocks noGrp="1"/>
          </p:cNvSpPr>
          <p:nvPr>
            <p:ph type="sldNum" sz="quarter" idx="8"/>
          </p:nvPr>
        </p:nvSpPr>
        <p:spPr/>
        <p:txBody>
          <a:bodyPr/>
          <a:lstStyle>
            <a:lvl1pPr>
              <a:defRPr/>
            </a:lvl1pPr>
          </a:lstStyle>
          <a:p>
            <a:pPr lvl="0"/>
            <a:fld id="{37EF71DA-FDD9-4C37-BD01-DFBDF38D6690}" type="slidenum">
              <a:rPr/>
              <a:pPr lvl="0"/>
              <a:t>‹n.›</a:t>
            </a:fld>
            <a:endParaRPr lang="en-US"/>
          </a:p>
        </p:txBody>
      </p:sp>
    </p:spTree>
    <p:extLst>
      <p:ext uri="{BB962C8B-B14F-4D97-AF65-F5344CB8AC3E}">
        <p14:creationId xmlns:p14="http://schemas.microsoft.com/office/powerpoint/2010/main" val="8016745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txBox="1">
            <a:spLocks noGrp="1"/>
          </p:cNvSpPr>
          <p:nvPr>
            <p:ph type="title"/>
          </p:nvPr>
        </p:nvSpPr>
        <p:spPr>
          <a:xfrm>
            <a:off x="2589215" y="446090"/>
            <a:ext cx="3505196" cy="976314"/>
          </a:xfrm>
        </p:spPr>
        <p:txBody>
          <a:bodyPr anchor="b"/>
          <a:lstStyle>
            <a:lvl1pPr>
              <a:defRPr sz="2000"/>
            </a:lvl1pPr>
          </a:lstStyle>
          <a:p>
            <a:pPr lvl="0"/>
            <a:r>
              <a:rPr lang="it-IT"/>
              <a:t>Fare clic per modificare lo stile del titolo</a:t>
            </a:r>
            <a:endParaRPr lang="en-US"/>
          </a:p>
        </p:txBody>
      </p:sp>
      <p:sp>
        <p:nvSpPr>
          <p:cNvPr id="3" name="Content Placeholder 2"/>
          <p:cNvSpPr txBox="1">
            <a:spLocks noGrp="1"/>
          </p:cNvSpPr>
          <p:nvPr>
            <p:ph idx="1"/>
          </p:nvPr>
        </p:nvSpPr>
        <p:spPr>
          <a:xfrm>
            <a:off x="6323011" y="446090"/>
            <a:ext cx="5181603" cy="5414967"/>
          </a:xfrm>
        </p:spPr>
        <p:txBody>
          <a:bodyPr anchor="ctr"/>
          <a:lstStyle>
            <a:lvl1pPr>
              <a:defRPr/>
            </a:lvl1pPr>
            <a:lvl2pPr>
              <a:defRPr/>
            </a:lvl2pPr>
            <a:lvl3pPr>
              <a:defRPr/>
            </a:lvl3pPr>
            <a:lvl4pPr>
              <a:defRPr/>
            </a:lvl4pPr>
            <a:lvl5pPr>
              <a:defRPr/>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Text Placeholder 3"/>
          <p:cNvSpPr txBox="1">
            <a:spLocks noGrp="1"/>
          </p:cNvSpPr>
          <p:nvPr>
            <p:ph type="body" idx="2"/>
          </p:nvPr>
        </p:nvSpPr>
        <p:spPr>
          <a:xfrm>
            <a:off x="2589215" y="1598608"/>
            <a:ext cx="3505196" cy="4262439"/>
          </a:xfrm>
        </p:spPr>
        <p:txBody>
          <a:bodyPr/>
          <a:lstStyle>
            <a:lvl1pPr marL="0" indent="0">
              <a:buNone/>
              <a:defRPr sz="1400"/>
            </a:lvl1pPr>
          </a:lstStyle>
          <a:p>
            <a:pPr lvl="0"/>
            <a:r>
              <a:rPr lang="it-IT"/>
              <a:t>Fare clic per modificare stili del testo dello schema</a:t>
            </a:r>
          </a:p>
        </p:txBody>
      </p:sp>
      <p:sp>
        <p:nvSpPr>
          <p:cNvPr id="5" name="Date Placeholder 4"/>
          <p:cNvSpPr txBox="1">
            <a:spLocks noGrp="1"/>
          </p:cNvSpPr>
          <p:nvPr>
            <p:ph type="dt" sz="half" idx="7"/>
          </p:nvPr>
        </p:nvSpPr>
        <p:spPr/>
        <p:txBody>
          <a:bodyPr/>
          <a:lstStyle>
            <a:lvl1pPr>
              <a:defRPr/>
            </a:lvl1pPr>
          </a:lstStyle>
          <a:p>
            <a:pPr lvl="0"/>
            <a:r>
              <a:rPr lang="it-IT"/>
              <a:t>5/31/2016</a:t>
            </a:r>
            <a:endParaRPr lang="en-US"/>
          </a:p>
        </p:txBody>
      </p:sp>
      <p:sp>
        <p:nvSpPr>
          <p:cNvPr id="6" name="Footer Placeholder 5"/>
          <p:cNvSpPr txBox="1">
            <a:spLocks noGrp="1"/>
          </p:cNvSpPr>
          <p:nvPr>
            <p:ph type="ftr" sz="quarter" idx="9"/>
          </p:nvPr>
        </p:nvSpPr>
        <p:spPr/>
        <p:txBody>
          <a:bodyPr/>
          <a:lstStyle>
            <a:lvl1pPr>
              <a:defRPr/>
            </a:lvl1pPr>
          </a:lstStyle>
          <a:p>
            <a:pPr lvl="0"/>
            <a:endParaRPr lang="en-US"/>
          </a:p>
        </p:txBody>
      </p:sp>
      <p:sp>
        <p:nvSpPr>
          <p:cNvPr id="7" name="Freeform 11"/>
          <p:cNvSpPr/>
          <p:nvPr/>
        </p:nvSpPr>
        <p:spPr>
          <a:xfrm flipV="1">
            <a:off x="-4187" y="714375"/>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8" name="Slide Number Placeholder 6"/>
          <p:cNvSpPr txBox="1">
            <a:spLocks noGrp="1"/>
          </p:cNvSpPr>
          <p:nvPr>
            <p:ph type="sldNum" sz="quarter" idx="8"/>
          </p:nvPr>
        </p:nvSpPr>
        <p:spPr/>
        <p:txBody>
          <a:bodyPr/>
          <a:lstStyle>
            <a:lvl1pPr>
              <a:defRPr/>
            </a:lvl1pPr>
          </a:lstStyle>
          <a:p>
            <a:pPr lvl="0"/>
            <a:fld id="{E01E5E17-585E-4F8C-9A95-3A9D1817825F}" type="slidenum">
              <a:rPr/>
              <a:pPr lvl="0"/>
              <a:t>‹n.›</a:t>
            </a:fld>
            <a:endParaRPr lang="en-US"/>
          </a:p>
        </p:txBody>
      </p:sp>
    </p:spTree>
    <p:extLst>
      <p:ext uri="{BB962C8B-B14F-4D97-AF65-F5344CB8AC3E}">
        <p14:creationId xmlns:p14="http://schemas.microsoft.com/office/powerpoint/2010/main" val="41507289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txBox="1">
            <a:spLocks noGrp="1"/>
          </p:cNvSpPr>
          <p:nvPr>
            <p:ph type="title"/>
          </p:nvPr>
        </p:nvSpPr>
        <p:spPr>
          <a:xfrm>
            <a:off x="2589215" y="4800600"/>
            <a:ext cx="8915400" cy="566735"/>
          </a:xfrm>
        </p:spPr>
        <p:txBody>
          <a:bodyPr anchor="b"/>
          <a:lstStyle>
            <a:lvl1pPr>
              <a:defRPr sz="2400"/>
            </a:lvl1pPr>
          </a:lstStyle>
          <a:p>
            <a:pPr lvl="0"/>
            <a:r>
              <a:rPr lang="it-IT"/>
              <a:t>Fare clic per modificare lo stile del titolo</a:t>
            </a:r>
            <a:endParaRPr lang="en-US"/>
          </a:p>
        </p:txBody>
      </p:sp>
      <p:sp>
        <p:nvSpPr>
          <p:cNvPr id="3" name="Picture Placeholder 2"/>
          <p:cNvSpPr txBox="1">
            <a:spLocks noGrp="1"/>
          </p:cNvSpPr>
          <p:nvPr>
            <p:ph type="pic" idx="1"/>
          </p:nvPr>
        </p:nvSpPr>
        <p:spPr>
          <a:xfrm>
            <a:off x="2589215" y="634968"/>
            <a:ext cx="8915400" cy="3854973"/>
          </a:xfrm>
        </p:spPr>
        <p:txBody>
          <a:bodyPr anchorCtr="1"/>
          <a:lstStyle>
            <a:lvl1pPr marL="0" indent="0" algn="ctr">
              <a:buNone/>
              <a:defRPr sz="1600"/>
            </a:lvl1pPr>
          </a:lstStyle>
          <a:p>
            <a:pPr lvl="0"/>
            <a:r>
              <a:rPr lang="it-IT"/>
              <a:t>Fare clic sull'icona per inserire un'immagine</a:t>
            </a:r>
            <a:endParaRPr lang="en-US"/>
          </a:p>
        </p:txBody>
      </p:sp>
      <p:sp>
        <p:nvSpPr>
          <p:cNvPr id="4" name="Text Placeholder 3"/>
          <p:cNvSpPr txBox="1">
            <a:spLocks noGrp="1"/>
          </p:cNvSpPr>
          <p:nvPr>
            <p:ph type="body" idx="2"/>
          </p:nvPr>
        </p:nvSpPr>
        <p:spPr>
          <a:xfrm>
            <a:off x="2589215" y="5367335"/>
            <a:ext cx="8915400" cy="493711"/>
          </a:xfrm>
        </p:spPr>
        <p:txBody>
          <a:bodyPr/>
          <a:lstStyle>
            <a:lvl1pPr marL="0" indent="0">
              <a:buNone/>
              <a:defRPr sz="1200"/>
            </a:lvl1pPr>
          </a:lstStyle>
          <a:p>
            <a:pPr lvl="0"/>
            <a:r>
              <a:rPr lang="it-IT"/>
              <a:t>Fare clic per modificare stili del testo dello schema</a:t>
            </a:r>
          </a:p>
        </p:txBody>
      </p:sp>
      <p:sp>
        <p:nvSpPr>
          <p:cNvPr id="5" name="Date Placeholder 4"/>
          <p:cNvSpPr txBox="1">
            <a:spLocks noGrp="1"/>
          </p:cNvSpPr>
          <p:nvPr>
            <p:ph type="dt" sz="half" idx="7"/>
          </p:nvPr>
        </p:nvSpPr>
        <p:spPr/>
        <p:txBody>
          <a:bodyPr/>
          <a:lstStyle>
            <a:lvl1pPr>
              <a:defRPr/>
            </a:lvl1pPr>
          </a:lstStyle>
          <a:p>
            <a:pPr lvl="0"/>
            <a:r>
              <a:rPr lang="it-IT"/>
              <a:t>5/31/2016</a:t>
            </a:r>
            <a:endParaRPr lang="en-US"/>
          </a:p>
        </p:txBody>
      </p:sp>
      <p:sp>
        <p:nvSpPr>
          <p:cNvPr id="6" name="Footer Placeholder 5"/>
          <p:cNvSpPr txBox="1">
            <a:spLocks noGrp="1"/>
          </p:cNvSpPr>
          <p:nvPr>
            <p:ph type="ftr" sz="quarter" idx="9"/>
          </p:nvPr>
        </p:nvSpPr>
        <p:spPr/>
        <p:txBody>
          <a:bodyPr/>
          <a:lstStyle>
            <a:lvl1pPr>
              <a:defRPr/>
            </a:lvl1pPr>
          </a:lstStyle>
          <a:p>
            <a:pPr lvl="0"/>
            <a:endParaRPr lang="en-US"/>
          </a:p>
        </p:txBody>
      </p:sp>
      <p:sp>
        <p:nvSpPr>
          <p:cNvPr id="7" name="Freeform 11"/>
          <p:cNvSpPr/>
          <p:nvPr/>
        </p:nvSpPr>
        <p:spPr>
          <a:xfrm flipV="1">
            <a:off x="-4187" y="4911727"/>
            <a:ext cx="1588523" cy="507299"/>
          </a:xfrm>
          <a:custGeom>
            <a:avLst/>
            <a:gdLst>
              <a:gd name="f0" fmla="val w"/>
              <a:gd name="f1" fmla="val h"/>
              <a:gd name="f2" fmla="val 0"/>
              <a:gd name="f3" fmla="val 9248"/>
              <a:gd name="f4" fmla="val 10000"/>
              <a:gd name="f5" fmla="val 4701"/>
              <a:gd name="f6" fmla="val 7915"/>
              <a:gd name="f7" fmla="val 188"/>
              <a:gd name="f8" fmla="val 7906"/>
              <a:gd name="f9" fmla="val 156"/>
              <a:gd name="f10" fmla="val 7895"/>
              <a:gd name="f11" fmla="val 126"/>
              <a:gd name="f12" fmla="val 7886"/>
              <a:gd name="f13" fmla="val 94"/>
              <a:gd name="f14" fmla="val 7859"/>
              <a:gd name="f15" fmla="val 7831"/>
              <a:gd name="f16" fmla="val 7803"/>
              <a:gd name="f17" fmla="val 7275"/>
              <a:gd name="f18" fmla="val 70"/>
              <a:gd name="f19" fmla="val 8"/>
              <a:gd name="f20" fmla="val 3380"/>
              <a:gd name="f21" fmla="val 17"/>
              <a:gd name="f22" fmla="val 6690"/>
              <a:gd name="f23" fmla="val 25"/>
              <a:gd name="f24" fmla="val 9966"/>
              <a:gd name="f25" fmla="val 9872"/>
              <a:gd name="f26" fmla="val 9778"/>
              <a:gd name="f27" fmla="val 5265"/>
              <a:gd name="f28" fmla="val 9303"/>
              <a:gd name="f29" fmla="val 5077"/>
              <a:gd name="f30" fmla="val 4889"/>
              <a:gd name="f31" fmla="*/ f0 1 9248"/>
              <a:gd name="f32" fmla="*/ f1 1 10000"/>
              <a:gd name="f33" fmla="+- f4 0 f2"/>
              <a:gd name="f34" fmla="+- f3 0 f2"/>
              <a:gd name="f35" fmla="*/ f34 1 9248"/>
              <a:gd name="f36" fmla="*/ f33 1 10000"/>
              <a:gd name="f37" fmla="*/ f2 1 f35"/>
              <a:gd name="f38" fmla="*/ f3 1 f35"/>
              <a:gd name="f39" fmla="*/ f2 1 f36"/>
              <a:gd name="f40" fmla="*/ f4 1 f36"/>
              <a:gd name="f41" fmla="*/ f37 f31 1"/>
              <a:gd name="f42" fmla="*/ f38 f31 1"/>
              <a:gd name="f43" fmla="*/ f40 f32 1"/>
              <a:gd name="f44" fmla="*/ f39 f32 1"/>
            </a:gdLst>
            <a:ahLst/>
            <a:cxnLst>
              <a:cxn ang="3cd4">
                <a:pos x="hc" y="t"/>
              </a:cxn>
              <a:cxn ang="0">
                <a:pos x="r" y="vc"/>
              </a:cxn>
              <a:cxn ang="cd4">
                <a:pos x="hc" y="b"/>
              </a:cxn>
              <a:cxn ang="cd2">
                <a:pos x="l" y="vc"/>
              </a:cxn>
            </a:cxnLst>
            <a:rect l="f41" t="f44" r="f42" b="f43"/>
            <a:pathLst>
              <a:path w="9248" h="10000">
                <a:moveTo>
                  <a:pt x="f3" y="f5"/>
                </a:moveTo>
                <a:lnTo>
                  <a:pt x="f6" y="f7"/>
                </a:lnTo>
                <a:cubicBezTo>
                  <a:pt x="f8" y="f9"/>
                  <a:pt x="f10" y="f11"/>
                  <a:pt x="f12" y="f13"/>
                </a:cubicBezTo>
                <a:cubicBezTo>
                  <a:pt x="f14" y="f2"/>
                  <a:pt x="f15" y="f2"/>
                  <a:pt x="f16" y="f2"/>
                </a:cubicBezTo>
                <a:lnTo>
                  <a:pt x="f17" y="f2"/>
                </a:lnTo>
                <a:lnTo>
                  <a:pt x="f2" y="f18"/>
                </a:lnTo>
                <a:cubicBezTo>
                  <a:pt x="f19" y="f20"/>
                  <a:pt x="f21" y="f22"/>
                  <a:pt x="f23" y="f4"/>
                </a:cubicBezTo>
                <a:lnTo>
                  <a:pt x="f17" y="f24"/>
                </a:lnTo>
                <a:lnTo>
                  <a:pt x="f16" y="f24"/>
                </a:lnTo>
                <a:cubicBezTo>
                  <a:pt x="f15" y="f24"/>
                  <a:pt x="f14" y="f25"/>
                  <a:pt x="f12" y="f25"/>
                </a:cubicBezTo>
                <a:cubicBezTo>
                  <a:pt x="f12" y="f26"/>
                  <a:pt x="f6" y="f26"/>
                  <a:pt x="f6" y="f26"/>
                </a:cubicBezTo>
                <a:lnTo>
                  <a:pt x="f3" y="f27"/>
                </a:lnTo>
                <a:cubicBezTo>
                  <a:pt x="f28" y="f29"/>
                  <a:pt x="f28" y="f30"/>
                  <a:pt x="f3" y="f5"/>
                </a:cubicBezTo>
                <a:close/>
              </a:path>
            </a:pathLst>
          </a:custGeom>
          <a:solidFill>
            <a:srgbClr val="A53010"/>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8" name="Slide Number Placeholder 6"/>
          <p:cNvSpPr txBox="1">
            <a:spLocks noGrp="1"/>
          </p:cNvSpPr>
          <p:nvPr>
            <p:ph type="sldNum" sz="quarter" idx="8"/>
          </p:nvPr>
        </p:nvSpPr>
        <p:spPr>
          <a:xfrm>
            <a:off x="531815" y="4983086"/>
            <a:ext cx="779763" cy="365129"/>
          </a:xfrm>
        </p:spPr>
        <p:txBody>
          <a:bodyPr/>
          <a:lstStyle>
            <a:lvl1pPr>
              <a:defRPr/>
            </a:lvl1pPr>
          </a:lstStyle>
          <a:p>
            <a:pPr lvl="0"/>
            <a:fld id="{CAE94A79-985B-45D6-A01D-FF74C4D3C5E8}" type="slidenum">
              <a:rPr/>
              <a:pPr lvl="0"/>
              <a:t>‹n.›</a:t>
            </a:fld>
            <a:endParaRPr lang="en-US"/>
          </a:p>
        </p:txBody>
      </p:sp>
    </p:spTree>
    <p:extLst>
      <p:ext uri="{BB962C8B-B14F-4D97-AF65-F5344CB8AC3E}">
        <p14:creationId xmlns:p14="http://schemas.microsoft.com/office/powerpoint/2010/main" val="5768667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 name="Group 22"/>
          <p:cNvGrpSpPr/>
          <p:nvPr/>
        </p:nvGrpSpPr>
        <p:grpSpPr>
          <a:xfrm>
            <a:off x="0" y="228600"/>
            <a:ext cx="2851510" cy="6638634"/>
            <a:chOff x="0" y="228600"/>
            <a:chExt cx="2851510" cy="6638634"/>
          </a:xfrm>
        </p:grpSpPr>
        <p:sp>
          <p:nvSpPr>
            <p:cNvPr id="3" name="Freeform 11"/>
            <p:cNvSpPr/>
            <p:nvPr/>
          </p:nvSpPr>
          <p:spPr>
            <a:xfrm>
              <a:off x="0" y="2575041"/>
              <a:ext cx="100638" cy="626217"/>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 f4 0 f2"/>
                <a:gd name="f26" fmla="+- f3 0 f2"/>
                <a:gd name="f27" fmla="*/ f26 1 22"/>
                <a:gd name="f28" fmla="*/ f25 1 136"/>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4" name="Freeform 12"/>
            <p:cNvSpPr/>
            <p:nvPr/>
          </p:nvSpPr>
          <p:spPr>
            <a:xfrm>
              <a:off x="128601" y="3156527"/>
              <a:ext cx="646718" cy="232221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 f4 0 f2"/>
                <a:gd name="f38" fmla="+- f3 0 f2"/>
                <a:gd name="f39" fmla="*/ f38 1 140"/>
                <a:gd name="f40" fmla="*/ f37 1 504"/>
                <a:gd name="f41" fmla="*/ 0 1 f39"/>
                <a:gd name="f42" fmla="*/ f3 1 f39"/>
                <a:gd name="f43" fmla="*/ 0 1 f40"/>
                <a:gd name="f44" fmla="*/ f4 1 f40"/>
                <a:gd name="f45" fmla="*/ f41 f35 1"/>
                <a:gd name="f46" fmla="*/ f42 f35 1"/>
                <a:gd name="f47" fmla="*/ f44 f36 1"/>
                <a:gd name="f48" fmla="*/ f43 f36 1"/>
              </a:gdLst>
              <a:ahLst/>
              <a:cxnLst>
                <a:cxn ang="3cd4">
                  <a:pos x="hc" y="t"/>
                </a:cxn>
                <a:cxn ang="0">
                  <a:pos x="r" y="vc"/>
                </a:cxn>
                <a:cxn ang="cd4">
                  <a:pos x="hc" y="b"/>
                </a:cxn>
                <a:cxn ang="cd2">
                  <a:pos x="l" y="vc"/>
                </a:cxn>
              </a:cxnLst>
              <a:rect l="f45" t="f48" r="f46" b="f47"/>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5" name="Freeform 13"/>
            <p:cNvSpPr/>
            <p:nvPr/>
          </p:nvSpPr>
          <p:spPr>
            <a:xfrm>
              <a:off x="806994" y="5447062"/>
              <a:ext cx="609438" cy="142016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 f4 0 f2"/>
                <a:gd name="f35" fmla="+- f3 0 f2"/>
                <a:gd name="f36" fmla="*/ f35 1 132"/>
                <a:gd name="f37" fmla="*/ f34 1 308"/>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6" name="Freeform 14"/>
            <p:cNvSpPr/>
            <p:nvPr/>
          </p:nvSpPr>
          <p:spPr>
            <a:xfrm>
              <a:off x="959827" y="6503798"/>
              <a:ext cx="171468" cy="363428"/>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 f4 0 f2"/>
                <a:gd name="f15" fmla="+- f3 0 f2"/>
                <a:gd name="f16" fmla="*/ f15 1 37"/>
                <a:gd name="f17" fmla="*/ f14 1 7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7" name="Freeform 15"/>
            <p:cNvSpPr/>
            <p:nvPr/>
          </p:nvSpPr>
          <p:spPr>
            <a:xfrm>
              <a:off x="100638" y="3201259"/>
              <a:ext cx="821908" cy="3328635"/>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 f4 0 f2"/>
                <a:gd name="f60" fmla="+- f3 0 f2"/>
                <a:gd name="f61" fmla="*/ f60 1 178"/>
                <a:gd name="f62" fmla="*/ f59 1 722"/>
                <a:gd name="f63" fmla="*/ 0 1 f61"/>
                <a:gd name="f64" fmla="*/ f3 1 f61"/>
                <a:gd name="f65" fmla="*/ 0 1 f62"/>
                <a:gd name="f66" fmla="*/ f4 1 f62"/>
                <a:gd name="f67" fmla="*/ f63 f57 1"/>
                <a:gd name="f68" fmla="*/ f64 f57 1"/>
                <a:gd name="f69" fmla="*/ f66 f58 1"/>
                <a:gd name="f70" fmla="*/ f65 f58 1"/>
              </a:gdLst>
              <a:ahLst/>
              <a:cxnLst>
                <a:cxn ang="3cd4">
                  <a:pos x="hc" y="t"/>
                </a:cxn>
                <a:cxn ang="0">
                  <a:pos x="r" y="vc"/>
                </a:cxn>
                <a:cxn ang="cd4">
                  <a:pos x="hc" y="b"/>
                </a:cxn>
                <a:cxn ang="cd2">
                  <a:pos x="l" y="vc"/>
                </a:cxn>
              </a:cxnLst>
              <a:rect l="f67" t="f70" r="f68" b="f69"/>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8" name="Freeform 16"/>
            <p:cNvSpPr/>
            <p:nvPr/>
          </p:nvSpPr>
          <p:spPr>
            <a:xfrm>
              <a:off x="22366" y="228600"/>
              <a:ext cx="106234" cy="2927927"/>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 f4 0 f2"/>
                <a:gd name="f39" fmla="+- f3 0 f2"/>
                <a:gd name="f40" fmla="*/ f39 1 23"/>
                <a:gd name="f41" fmla="*/ f38 1 635"/>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9" name="Freeform 17"/>
            <p:cNvSpPr/>
            <p:nvPr/>
          </p:nvSpPr>
          <p:spPr>
            <a:xfrm>
              <a:off x="78281" y="2944066"/>
              <a:ext cx="78272" cy="493894"/>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10" name="Freeform 18"/>
            <p:cNvSpPr/>
            <p:nvPr/>
          </p:nvSpPr>
          <p:spPr>
            <a:xfrm>
              <a:off x="769723" y="5478746"/>
              <a:ext cx="190103" cy="1025051"/>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 f4 0 f2"/>
                <a:gd name="f48" fmla="+- f3 0 f2"/>
                <a:gd name="f49" fmla="*/ f48 1 41"/>
                <a:gd name="f50" fmla="*/ f47 1 222"/>
                <a:gd name="f51" fmla="*/ 0 1 f49"/>
                <a:gd name="f52" fmla="*/ f3 1 f49"/>
                <a:gd name="f53" fmla="*/ 0 1 f50"/>
                <a:gd name="f54" fmla="*/ f4 1 f50"/>
                <a:gd name="f55" fmla="*/ f51 f45 1"/>
                <a:gd name="f56" fmla="*/ f52 f45 1"/>
                <a:gd name="f57" fmla="*/ f54 f46 1"/>
                <a:gd name="f58" fmla="*/ f53 f46 1"/>
              </a:gdLst>
              <a:ahLst/>
              <a:cxnLst>
                <a:cxn ang="3cd4">
                  <a:pos x="hc" y="t"/>
                </a:cxn>
                <a:cxn ang="0">
                  <a:pos x="r" y="vc"/>
                </a:cxn>
                <a:cxn ang="cd4">
                  <a:pos x="hc" y="b"/>
                </a:cxn>
                <a:cxn ang="cd2">
                  <a:pos x="l" y="vc"/>
                </a:cxn>
              </a:cxnLst>
              <a:rect l="f55" t="f58" r="f56" b="f57"/>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11" name="Freeform 19"/>
            <p:cNvSpPr/>
            <p:nvPr/>
          </p:nvSpPr>
          <p:spPr>
            <a:xfrm>
              <a:off x="775310" y="1399022"/>
              <a:ext cx="2076200" cy="4048030"/>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 f4 0 f2"/>
                <a:gd name="f87" fmla="+- f3 0 f2"/>
                <a:gd name="f88" fmla="*/ f87 1 450"/>
                <a:gd name="f89" fmla="*/ f86 1 878"/>
                <a:gd name="f90" fmla="*/ 0 1 f88"/>
                <a:gd name="f91" fmla="*/ f3 1 f88"/>
                <a:gd name="f92" fmla="*/ 0 1 f89"/>
                <a:gd name="f93" fmla="*/ f4 1 f89"/>
                <a:gd name="f94" fmla="*/ f90 f84 1"/>
                <a:gd name="f95" fmla="*/ f91 f84 1"/>
                <a:gd name="f96" fmla="*/ f93 f85 1"/>
                <a:gd name="f97" fmla="*/ f92 f85 1"/>
              </a:gdLst>
              <a:ahLst/>
              <a:cxnLst>
                <a:cxn ang="3cd4">
                  <a:pos x="hc" y="t"/>
                </a:cxn>
                <a:cxn ang="0">
                  <a:pos x="r" y="vc"/>
                </a:cxn>
                <a:cxn ang="cd4">
                  <a:pos x="hc" y="b"/>
                </a:cxn>
                <a:cxn ang="cd2">
                  <a:pos x="l" y="vc"/>
                </a:cxn>
              </a:cxnLst>
              <a:rect l="f94" t="f97" r="f95" b="f96"/>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12" name="Freeform 20"/>
            <p:cNvSpPr/>
            <p:nvPr/>
          </p:nvSpPr>
          <p:spPr>
            <a:xfrm>
              <a:off x="922547" y="6529894"/>
              <a:ext cx="162150" cy="337340"/>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 f4 0 f2"/>
                <a:gd name="f15" fmla="+- f3 0 f2"/>
                <a:gd name="f16" fmla="*/ f15 1 35"/>
                <a:gd name="f17" fmla="*/ f14 1 7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13" name="Freeform 21"/>
            <p:cNvSpPr/>
            <p:nvPr/>
          </p:nvSpPr>
          <p:spPr>
            <a:xfrm>
              <a:off x="769723" y="5359462"/>
              <a:ext cx="37270" cy="221787"/>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 f4 0 f2"/>
                <a:gd name="f25" fmla="+- f3 0 f2"/>
                <a:gd name="f26" fmla="*/ f25 1 8"/>
                <a:gd name="f27" fmla="*/ f24 1 48"/>
                <a:gd name="f28" fmla="*/ 0 1 f26"/>
                <a:gd name="f29" fmla="*/ f3 1 f26"/>
                <a:gd name="f30" fmla="*/ 0 1 f27"/>
                <a:gd name="f31" fmla="*/ f4 1 f27"/>
                <a:gd name="f32" fmla="*/ f28 f22 1"/>
                <a:gd name="f33" fmla="*/ f29 f22 1"/>
                <a:gd name="f34" fmla="*/ f31 f23 1"/>
                <a:gd name="f35" fmla="*/ f30 f23 1"/>
              </a:gdLst>
              <a:ahLst/>
              <a:cxnLst>
                <a:cxn ang="3cd4">
                  <a:pos x="hc" y="t"/>
                </a:cxn>
                <a:cxn ang="0">
                  <a:pos x="r" y="vc"/>
                </a:cxn>
                <a:cxn ang="cd4">
                  <a:pos x="hc" y="b"/>
                </a:cxn>
                <a:cxn ang="cd2">
                  <a:pos x="l" y="vc"/>
                </a:cxn>
              </a:cxnLst>
              <a:rect l="f32" t="f35" r="f33" b="f34"/>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14" name="Freeform 22"/>
            <p:cNvSpPr/>
            <p:nvPr/>
          </p:nvSpPr>
          <p:spPr>
            <a:xfrm>
              <a:off x="849861" y="6244739"/>
              <a:ext cx="238557" cy="622486"/>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 f4 0 f2"/>
                <a:gd name="f35" fmla="+- f3 0 f2"/>
                <a:gd name="f36" fmla="*/ f35 1 52"/>
                <a:gd name="f37" fmla="*/ f34 1 135"/>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grpSp>
      <p:grpSp>
        <p:nvGrpSpPr>
          <p:cNvPr id="15" name="Group 9"/>
          <p:cNvGrpSpPr/>
          <p:nvPr/>
        </p:nvGrpSpPr>
        <p:grpSpPr>
          <a:xfrm>
            <a:off x="27221" y="-786"/>
            <a:ext cx="2356674" cy="6854040"/>
            <a:chOff x="27221" y="-786"/>
            <a:chExt cx="2356674" cy="6854040"/>
          </a:xfrm>
        </p:grpSpPr>
        <p:sp>
          <p:nvSpPr>
            <p:cNvPr id="16" name="Freeform 27"/>
            <p:cNvSpPr/>
            <p:nvPr/>
          </p:nvSpPr>
          <p:spPr>
            <a:xfrm>
              <a:off x="27221" y="-786"/>
              <a:ext cx="494324" cy="4401043"/>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 f4 0 f2"/>
                <a:gd name="f65" fmla="+- f3 0 f2"/>
                <a:gd name="f66" fmla="*/ f65 1 103"/>
                <a:gd name="f67" fmla="*/ f64 1 920"/>
                <a:gd name="f68" fmla="*/ 0 1 f66"/>
                <a:gd name="f69" fmla="*/ f3 1 f66"/>
                <a:gd name="f70" fmla="*/ 0 1 f67"/>
                <a:gd name="f71" fmla="*/ f4 1 f67"/>
                <a:gd name="f72" fmla="*/ f68 f62 1"/>
                <a:gd name="f73" fmla="*/ f69 f62 1"/>
                <a:gd name="f74" fmla="*/ f71 f63 1"/>
                <a:gd name="f75" fmla="*/ f70 f63 1"/>
              </a:gdLst>
              <a:ahLst/>
              <a:cxnLst>
                <a:cxn ang="3cd4">
                  <a:pos x="hc" y="t"/>
                </a:cxn>
                <a:cxn ang="0">
                  <a:pos x="r" y="vc"/>
                </a:cxn>
                <a:cxn ang="cd4">
                  <a:pos x="hc" y="b"/>
                </a:cxn>
                <a:cxn ang="cd2">
                  <a:pos x="l" y="vc"/>
                </a:cxn>
              </a:cxnLst>
              <a:rect l="f72" t="f75" r="f73" b="f74"/>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17" name="Freeform 28"/>
            <p:cNvSpPr/>
            <p:nvPr/>
          </p:nvSpPr>
          <p:spPr>
            <a:xfrm>
              <a:off x="550285" y="4316470"/>
              <a:ext cx="423440" cy="1580695"/>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 f4 0 f2"/>
                <a:gd name="f39" fmla="+- f3 0 f2"/>
                <a:gd name="f40" fmla="*/ f39 1 88"/>
                <a:gd name="f41" fmla="*/ f38 1 330"/>
                <a:gd name="f42" fmla="*/ 0 1 f40"/>
                <a:gd name="f43" fmla="*/ f3 1 f40"/>
                <a:gd name="f44" fmla="*/ 0 1 f41"/>
                <a:gd name="f45" fmla="*/ f4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18" name="Freeform 29"/>
            <p:cNvSpPr/>
            <p:nvPr/>
          </p:nvSpPr>
          <p:spPr>
            <a:xfrm>
              <a:off x="1006297" y="5862684"/>
              <a:ext cx="431103" cy="99056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 f5 0 f3"/>
                <a:gd name="f39" fmla="+- f4 0 f3"/>
                <a:gd name="f40" fmla="*/ f39 1 90"/>
                <a:gd name="f41" fmla="*/ f38 1 207"/>
                <a:gd name="f42" fmla="*/ 0 1 f40"/>
                <a:gd name="f43" fmla="*/ f4 1 f40"/>
                <a:gd name="f44" fmla="*/ 0 1 f41"/>
                <a:gd name="f45" fmla="*/ f5 1 f41"/>
                <a:gd name="f46" fmla="*/ f42 f36 1"/>
                <a:gd name="f47" fmla="*/ f43 f36 1"/>
                <a:gd name="f48" fmla="*/ f45 f37 1"/>
                <a:gd name="f49" fmla="*/ f44 f37 1"/>
              </a:gdLst>
              <a:ahLst/>
              <a:cxnLst>
                <a:cxn ang="3cd4">
                  <a:pos x="hc" y="t"/>
                </a:cxn>
                <a:cxn ang="0">
                  <a:pos x="r" y="vc"/>
                </a:cxn>
                <a:cxn ang="cd4">
                  <a:pos x="hc" y="b"/>
                </a:cxn>
                <a:cxn ang="cd2">
                  <a:pos x="l" y="vc"/>
                </a:cxn>
              </a:cxnLst>
              <a:rect l="f46" t="f49" r="f47" b="f48"/>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19" name="Freeform 30"/>
            <p:cNvSpPr/>
            <p:nvPr/>
          </p:nvSpPr>
          <p:spPr>
            <a:xfrm>
              <a:off x="521546" y="4364376"/>
              <a:ext cx="551803" cy="2235964"/>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 f4 0 f2"/>
                <a:gd name="f63" fmla="+- f3 0 f2"/>
                <a:gd name="f64" fmla="*/ f63 1 115"/>
                <a:gd name="f65" fmla="*/ f62 1 467"/>
                <a:gd name="f66" fmla="*/ 0 1 f64"/>
                <a:gd name="f67" fmla="*/ f3 1 f64"/>
                <a:gd name="f68" fmla="*/ 0 1 f65"/>
                <a:gd name="f69" fmla="*/ f4 1 f65"/>
                <a:gd name="f70" fmla="*/ f66 f60 1"/>
                <a:gd name="f71" fmla="*/ f67 f60 1"/>
                <a:gd name="f72" fmla="*/ f69 f61 1"/>
                <a:gd name="f73" fmla="*/ f68 f61 1"/>
              </a:gdLst>
              <a:ahLst/>
              <a:cxnLst>
                <a:cxn ang="3cd4">
                  <a:pos x="hc" y="t"/>
                </a:cxn>
                <a:cxn ang="0">
                  <a:pos x="r" y="vc"/>
                </a:cxn>
                <a:cxn ang="cd4">
                  <a:pos x="hc" y="b"/>
                </a:cxn>
                <a:cxn ang="cd2">
                  <a:pos x="l" y="vc"/>
                </a:cxn>
              </a:cxnLst>
              <a:rect l="f70" t="f73" r="f71" b="f72"/>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20" name="Freeform 31"/>
            <p:cNvSpPr/>
            <p:nvPr/>
          </p:nvSpPr>
          <p:spPr>
            <a:xfrm>
              <a:off x="467898" y="1289194"/>
              <a:ext cx="174357" cy="3027276"/>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 f4 0 f2"/>
                <a:gd name="f49" fmla="+- f3 0 f2"/>
                <a:gd name="f50" fmla="*/ f49 1 36"/>
                <a:gd name="f51" fmla="*/ f48 1 633"/>
                <a:gd name="f52" fmla="*/ 0 1 f50"/>
                <a:gd name="f53" fmla="*/ f3 1 f50"/>
                <a:gd name="f54" fmla="*/ 0 1 f51"/>
                <a:gd name="f55" fmla="*/ f4 1 f51"/>
                <a:gd name="f56" fmla="*/ f52 f46 1"/>
                <a:gd name="f57" fmla="*/ f53 f46 1"/>
                <a:gd name="f58" fmla="*/ f55 f47 1"/>
                <a:gd name="f59" fmla="*/ f54 f47 1"/>
              </a:gdLst>
              <a:ahLst/>
              <a:cxnLst>
                <a:cxn ang="3cd4">
                  <a:pos x="hc" y="t"/>
                </a:cxn>
                <a:cxn ang="0">
                  <a:pos x="r" y="vc"/>
                </a:cxn>
                <a:cxn ang="cd4">
                  <a:pos x="hc" y="b"/>
                </a:cxn>
                <a:cxn ang="cd2">
                  <a:pos x="l" y="vc"/>
                </a:cxn>
              </a:cxnLst>
              <a:rect l="f56" t="f59" r="f57" b="f58"/>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21" name="Freeform 32"/>
            <p:cNvSpPr/>
            <p:nvPr/>
          </p:nvSpPr>
          <p:spPr>
            <a:xfrm>
              <a:off x="1111672" y="6571600"/>
              <a:ext cx="134124" cy="281653"/>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 f4 0 f2"/>
                <a:gd name="f15" fmla="+- f3 0 f2"/>
                <a:gd name="f16" fmla="*/ f15 1 28"/>
                <a:gd name="f17" fmla="*/ f14 1 59"/>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22" name="Freeform 33"/>
            <p:cNvSpPr/>
            <p:nvPr/>
          </p:nvSpPr>
          <p:spPr>
            <a:xfrm>
              <a:off x="502389" y="4107631"/>
              <a:ext cx="82387" cy="511570"/>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 f4 0 f2"/>
                <a:gd name="f30" fmla="+- f3 0 f2"/>
                <a:gd name="f31" fmla="*/ f30 1 17"/>
                <a:gd name="f32" fmla="*/ f29 1 107"/>
                <a:gd name="f33" fmla="*/ 0 1 f31"/>
                <a:gd name="f34" fmla="*/ f3 1 f31"/>
                <a:gd name="f35" fmla="*/ 0 1 f32"/>
                <a:gd name="f36" fmla="*/ f4 1 f32"/>
                <a:gd name="f37" fmla="*/ f33 f27 1"/>
                <a:gd name="f38" fmla="*/ f34 f27 1"/>
                <a:gd name="f39" fmla="*/ f36 f28 1"/>
                <a:gd name="f40" fmla="*/ f35 f28 1"/>
              </a:gdLst>
              <a:ahLst/>
              <a:cxnLst>
                <a:cxn ang="3cd4">
                  <a:pos x="hc" y="t"/>
                </a:cxn>
                <a:cxn ang="0">
                  <a:pos x="r" y="vc"/>
                </a:cxn>
                <a:cxn ang="cd4">
                  <a:pos x="hc" y="b"/>
                </a:cxn>
                <a:cxn ang="cd2">
                  <a:pos x="l" y="vc"/>
                </a:cxn>
              </a:cxnLst>
              <a:rect l="f37" t="f40" r="f38" b="f39"/>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23" name="Freeform 34"/>
            <p:cNvSpPr/>
            <p:nvPr/>
          </p:nvSpPr>
          <p:spPr>
            <a:xfrm>
              <a:off x="973726" y="3145801"/>
              <a:ext cx="1410169" cy="271688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 f4 0 f2"/>
                <a:gd name="f82" fmla="+- f3 0 f2"/>
                <a:gd name="f83" fmla="*/ f82 1 294"/>
                <a:gd name="f84" fmla="*/ f81 1 568"/>
                <a:gd name="f85" fmla="*/ 0 1 f83"/>
                <a:gd name="f86" fmla="*/ f3 1 f83"/>
                <a:gd name="f87" fmla="*/ 0 1 f84"/>
                <a:gd name="f88" fmla="*/ f4 1 f84"/>
                <a:gd name="f89" fmla="*/ f85 f79 1"/>
                <a:gd name="f90" fmla="*/ f86 f79 1"/>
                <a:gd name="f91" fmla="*/ f88 f80 1"/>
                <a:gd name="f92" fmla="*/ f87 f80 1"/>
              </a:gdLst>
              <a:ahLst/>
              <a:cxnLst>
                <a:cxn ang="3cd4">
                  <a:pos x="hc" y="t"/>
                </a:cxn>
                <a:cxn ang="0">
                  <a:pos x="r" y="vc"/>
                </a:cxn>
                <a:cxn ang="cd4">
                  <a:pos x="hc" y="b"/>
                </a:cxn>
                <a:cxn ang="cd2">
                  <a:pos x="l" y="vc"/>
                </a:cxn>
              </a:cxnLst>
              <a:rect l="f89" t="f92" r="f90" b="f91"/>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24" name="Freeform 35"/>
            <p:cNvSpPr/>
            <p:nvPr/>
          </p:nvSpPr>
          <p:spPr>
            <a:xfrm>
              <a:off x="1073350" y="6600340"/>
              <a:ext cx="120709" cy="252913"/>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 f4 0 f2"/>
                <a:gd name="f15" fmla="+- f3 0 f2"/>
                <a:gd name="f16" fmla="*/ f15 1 25"/>
                <a:gd name="f17" fmla="*/ f14 1 53"/>
                <a:gd name="f18" fmla="*/ 0 1 f16"/>
                <a:gd name="f19" fmla="*/ f3 1 f16"/>
                <a:gd name="f20" fmla="*/ 0 1 f17"/>
                <a:gd name="f21" fmla="*/ f4 1 f17"/>
                <a:gd name="f22" fmla="*/ f18 f12 1"/>
                <a:gd name="f23" fmla="*/ f19 f12 1"/>
                <a:gd name="f24" fmla="*/ f21 f13 1"/>
                <a:gd name="f25" fmla="*/ f20 f13 1"/>
              </a:gdLst>
              <a:ahLst/>
              <a:cxnLst>
                <a:cxn ang="3cd4">
                  <a:pos x="hc" y="t"/>
                </a:cxn>
                <a:cxn ang="0">
                  <a:pos x="r" y="vc"/>
                </a:cxn>
                <a:cxn ang="cd4">
                  <a:pos x="hc" y="b"/>
                </a:cxn>
                <a:cxn ang="cd2">
                  <a:pos x="l" y="vc"/>
                </a:cxn>
              </a:cxnLst>
              <a:rect l="f22" t="f25" r="f23" b="f24"/>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25" name="Freeform 36"/>
            <p:cNvSpPr/>
            <p:nvPr/>
          </p:nvSpPr>
          <p:spPr>
            <a:xfrm>
              <a:off x="973726" y="5897166"/>
              <a:ext cx="137955" cy="674434"/>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 f4 0 f2"/>
                <a:gd name="f36" fmla="+- f3 0 f2"/>
                <a:gd name="f37" fmla="*/ f36 1 29"/>
                <a:gd name="f38" fmla="*/ f35 1 141"/>
                <a:gd name="f39" fmla="*/ 0 1 f37"/>
                <a:gd name="f40" fmla="*/ f3 1 f37"/>
                <a:gd name="f41" fmla="*/ 0 1 f38"/>
                <a:gd name="f42" fmla="*/ f4 1 f38"/>
                <a:gd name="f43" fmla="*/ f39 f33 1"/>
                <a:gd name="f44" fmla="*/ f40 f33 1"/>
                <a:gd name="f45" fmla="*/ f42 f34 1"/>
                <a:gd name="f46" fmla="*/ f41 f34 1"/>
              </a:gdLst>
              <a:ahLst/>
              <a:cxnLst>
                <a:cxn ang="3cd4">
                  <a:pos x="hc" y="t"/>
                </a:cxn>
                <a:cxn ang="0">
                  <a:pos x="r" y="vc"/>
                </a:cxn>
                <a:cxn ang="cd4">
                  <a:pos x="hc" y="b"/>
                </a:cxn>
                <a:cxn ang="cd2">
                  <a:pos x="l" y="vc"/>
                </a:cxn>
              </a:cxnLst>
              <a:rect l="f43" t="f46" r="f44" b="f45"/>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26" name="Freeform 37"/>
            <p:cNvSpPr/>
            <p:nvPr/>
          </p:nvSpPr>
          <p:spPr>
            <a:xfrm>
              <a:off x="973726" y="5772625"/>
              <a:ext cx="38322" cy="228005"/>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 f4 0 f2"/>
                <a:gd name="f26" fmla="+- f3 0 f2"/>
                <a:gd name="f27" fmla="*/ f26 1 8"/>
                <a:gd name="f28" fmla="*/ f25 1 48"/>
                <a:gd name="f29" fmla="*/ 0 1 f27"/>
                <a:gd name="f30" fmla="*/ f3 1 f27"/>
                <a:gd name="f31" fmla="*/ 0 1 f28"/>
                <a:gd name="f32" fmla="*/ f4 1 f28"/>
                <a:gd name="f33" fmla="*/ f29 f23 1"/>
                <a:gd name="f34" fmla="*/ f30 f23 1"/>
                <a:gd name="f35" fmla="*/ f32 f24 1"/>
                <a:gd name="f36" fmla="*/ f31 f24 1"/>
              </a:gdLst>
              <a:ahLst/>
              <a:cxnLst>
                <a:cxn ang="3cd4">
                  <a:pos x="hc" y="t"/>
                </a:cxn>
                <a:cxn ang="0">
                  <a:pos x="r" y="vc"/>
                </a:cxn>
                <a:cxn ang="cd4">
                  <a:pos x="hc" y="b"/>
                </a:cxn>
                <a:cxn ang="cd2">
                  <a:pos x="l" y="vc"/>
                </a:cxn>
              </a:cxnLst>
              <a:rect l="f33" t="f36" r="f34" b="f35"/>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27" name="Freeform 38"/>
            <p:cNvSpPr/>
            <p:nvPr/>
          </p:nvSpPr>
          <p:spPr>
            <a:xfrm>
              <a:off x="1006297" y="6322518"/>
              <a:ext cx="210760" cy="530736"/>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 f4 0 f2"/>
                <a:gd name="f35" fmla="+- f3 0 f2"/>
                <a:gd name="f36" fmla="*/ f35 1 44"/>
                <a:gd name="f37" fmla="*/ f34 1 111"/>
                <a:gd name="f38" fmla="*/ 0 1 f36"/>
                <a:gd name="f39" fmla="*/ f3 1 f36"/>
                <a:gd name="f40" fmla="*/ 0 1 f37"/>
                <a:gd name="f41" fmla="*/ f4 1 f37"/>
                <a:gd name="f42" fmla="*/ f38 f32 1"/>
                <a:gd name="f43" fmla="*/ f39 f32 1"/>
                <a:gd name="f44" fmla="*/ f41 f33 1"/>
                <a:gd name="f45" fmla="*/ f40 f33 1"/>
              </a:gdLst>
              <a:ahLst/>
              <a:cxnLst>
                <a:cxn ang="3cd4">
                  <a:pos x="hc" y="t"/>
                </a:cxn>
                <a:cxn ang="0">
                  <a:pos x="r" y="vc"/>
                </a:cxn>
                <a:cxn ang="cd4">
                  <a:pos x="hc" y="b"/>
                </a:cxn>
                <a:cxn ang="cd2">
                  <a:pos x="l" y="vc"/>
                </a:cxn>
              </a:cxnLst>
              <a:rect l="f42" t="f45" r="f43" b="f44"/>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grpSp>
      <p:sp>
        <p:nvSpPr>
          <p:cNvPr id="28" name="Rectangle 6"/>
          <p:cNvSpPr/>
          <p:nvPr/>
        </p:nvSpPr>
        <p:spPr>
          <a:xfrm>
            <a:off x="0" y="0"/>
            <a:ext cx="182880" cy="6858000"/>
          </a:xfrm>
          <a:prstGeom prst="rect">
            <a:avLst/>
          </a:prstGeom>
          <a:solidFill>
            <a:srgbClr val="766F54"/>
          </a:solidFill>
          <a:ln>
            <a:noFill/>
            <a:prstDash val="solid"/>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ndParaRPr>
          </a:p>
        </p:txBody>
      </p:sp>
      <p:sp>
        <p:nvSpPr>
          <p:cNvPr id="29" name="Title Placeholder 1"/>
          <p:cNvSpPr txBox="1">
            <a:spLocks noGrp="1"/>
          </p:cNvSpPr>
          <p:nvPr>
            <p:ph type="title"/>
          </p:nvPr>
        </p:nvSpPr>
        <p:spPr>
          <a:xfrm>
            <a:off x="2592927" y="624105"/>
            <a:ext cx="8911687" cy="1280891"/>
          </a:xfrm>
          <a:prstGeom prst="rect">
            <a:avLst/>
          </a:prstGeom>
          <a:noFill/>
          <a:ln>
            <a:noFill/>
          </a:ln>
        </p:spPr>
        <p:txBody>
          <a:bodyPr vert="horz" wrap="square" lIns="91440" tIns="45720" rIns="91440" bIns="45720" anchor="t" anchorCtr="0" compatLnSpc="1"/>
          <a:lstStyle/>
          <a:p>
            <a:pPr lvl="0"/>
            <a:r>
              <a:rPr lang="it-IT"/>
              <a:t>Fare clic per modificare lo stile del titolo</a:t>
            </a:r>
            <a:endParaRPr lang="en-US"/>
          </a:p>
        </p:txBody>
      </p:sp>
      <p:sp>
        <p:nvSpPr>
          <p:cNvPr id="30" name="Text Placeholder 2"/>
          <p:cNvSpPr txBox="1">
            <a:spLocks noGrp="1"/>
          </p:cNvSpPr>
          <p:nvPr>
            <p:ph type="body" idx="1"/>
          </p:nvPr>
        </p:nvSpPr>
        <p:spPr>
          <a:xfrm>
            <a:off x="2589215" y="2133596"/>
            <a:ext cx="8915400" cy="3886200"/>
          </a:xfrm>
          <a:prstGeom prst="rect">
            <a:avLst/>
          </a:prstGeom>
          <a:noFill/>
          <a:ln>
            <a:noFill/>
          </a:ln>
        </p:spPr>
        <p:txBody>
          <a:bodyPr vert="horz" wrap="square" lIns="91440" tIns="45720" rIns="91440" bIns="45720" anchor="t" anchorCtr="0" compatLnSpc="1"/>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31" name="Date Placeholder 3"/>
          <p:cNvSpPr txBox="1">
            <a:spLocks noGrp="1"/>
          </p:cNvSpPr>
          <p:nvPr>
            <p:ph type="dt" sz="half" idx="2"/>
          </p:nvPr>
        </p:nvSpPr>
        <p:spPr>
          <a:xfrm>
            <a:off x="10361615" y="6130439"/>
            <a:ext cx="1146282" cy="370396"/>
          </a:xfrm>
          <a:prstGeom prst="rect">
            <a:avLst/>
          </a:prstGeom>
          <a:noFill/>
          <a:ln>
            <a:noFill/>
          </a:ln>
        </p:spPr>
        <p:txBody>
          <a:bodyPr vert="horz" wrap="square" lIns="91440" tIns="45720" rIns="91440" bIns="45720" anchor="ctr" anchorCtr="0" compatLnSpc="1"/>
          <a:lstStyle>
            <a:lvl1pPr marL="0" marR="0" lvl="0" indent="0" algn="r" defTabSz="457200" rtl="0" fontAlgn="auto" hangingPunct="1">
              <a:lnSpc>
                <a:spcPct val="100000"/>
              </a:lnSpc>
              <a:spcBef>
                <a:spcPts val="0"/>
              </a:spcBef>
              <a:spcAft>
                <a:spcPts val="0"/>
              </a:spcAft>
              <a:buNone/>
              <a:tabLst/>
              <a:defRPr lang="it-IT" sz="900" b="0" i="0" u="none" strike="noStrike" kern="1200" cap="none" spc="0" baseline="0">
                <a:solidFill>
                  <a:srgbClr val="898989"/>
                </a:solidFill>
                <a:uFillTx/>
                <a:latin typeface="Century Gothic"/>
              </a:defRPr>
            </a:lvl1pPr>
          </a:lstStyle>
          <a:p>
            <a:pPr lvl="0"/>
            <a:r>
              <a:rPr lang="it-IT"/>
              <a:t>5/31/2016</a:t>
            </a:r>
            <a:endParaRPr lang="en-US"/>
          </a:p>
        </p:txBody>
      </p:sp>
      <p:sp>
        <p:nvSpPr>
          <p:cNvPr id="32" name="Footer Placeholder 4"/>
          <p:cNvSpPr txBox="1">
            <a:spLocks noGrp="1"/>
          </p:cNvSpPr>
          <p:nvPr>
            <p:ph type="ftr" sz="quarter" idx="3"/>
          </p:nvPr>
        </p:nvSpPr>
        <p:spPr>
          <a:xfrm>
            <a:off x="2589215" y="6135806"/>
            <a:ext cx="7619996" cy="365129"/>
          </a:xfrm>
          <a:prstGeom prst="rect">
            <a:avLst/>
          </a:prstGeom>
          <a:noFill/>
          <a:ln>
            <a:noFill/>
          </a:ln>
        </p:spPr>
        <p:txBody>
          <a:bodyPr vert="horz" wrap="square" lIns="91440" tIns="45720" rIns="91440" bIns="45720" anchor="ctr" anchorCtr="0" compatLnSpc="1"/>
          <a:lstStyle>
            <a:lvl1pPr marL="0" marR="0" lvl="0" indent="0" algn="l" defTabSz="457200" rtl="0" fontAlgn="auto" hangingPunct="1">
              <a:lnSpc>
                <a:spcPct val="100000"/>
              </a:lnSpc>
              <a:spcBef>
                <a:spcPts val="0"/>
              </a:spcBef>
              <a:spcAft>
                <a:spcPts val="0"/>
              </a:spcAft>
              <a:buNone/>
              <a:tabLst/>
              <a:defRPr lang="en-US" sz="900" b="0" i="0" u="none" strike="noStrike" kern="1200" cap="none" spc="0" baseline="0">
                <a:solidFill>
                  <a:srgbClr val="898989"/>
                </a:solidFill>
                <a:uFillTx/>
                <a:latin typeface="Century Gothic"/>
              </a:defRPr>
            </a:lvl1pPr>
          </a:lstStyle>
          <a:p>
            <a:pPr lvl="0"/>
            <a:endParaRPr lang="en-US"/>
          </a:p>
        </p:txBody>
      </p:sp>
      <p:sp>
        <p:nvSpPr>
          <p:cNvPr id="33" name="Slide Number Placeholder 5"/>
          <p:cNvSpPr txBox="1">
            <a:spLocks noGrp="1"/>
          </p:cNvSpPr>
          <p:nvPr>
            <p:ph type="sldNum" sz="quarter" idx="4"/>
          </p:nvPr>
        </p:nvSpPr>
        <p:spPr>
          <a:xfrm>
            <a:off x="531815" y="787783"/>
            <a:ext cx="779763" cy="365129"/>
          </a:xfrm>
          <a:prstGeom prst="rect">
            <a:avLst/>
          </a:prstGeom>
          <a:noFill/>
          <a:ln>
            <a:noFill/>
          </a:ln>
        </p:spPr>
        <p:txBody>
          <a:bodyPr vert="horz" wrap="square" lIns="91440" tIns="45720" rIns="91440" bIns="45720" anchor="ctr" anchorCtr="0" compatLnSpc="1"/>
          <a:lstStyle>
            <a:lvl1pPr marL="0" marR="0" lvl="0" indent="0" algn="r" defTabSz="457200" rtl="0" fontAlgn="auto" hangingPunct="1">
              <a:lnSpc>
                <a:spcPct val="100000"/>
              </a:lnSpc>
              <a:spcBef>
                <a:spcPts val="0"/>
              </a:spcBef>
              <a:spcAft>
                <a:spcPts val="0"/>
              </a:spcAft>
              <a:buNone/>
              <a:tabLst/>
              <a:defRPr lang="en-US" sz="2000" b="0" i="0" u="none" strike="noStrike" kern="1200" cap="none" spc="0" baseline="0">
                <a:solidFill>
                  <a:srgbClr val="FEFFFF"/>
                </a:solidFill>
                <a:uFillTx/>
                <a:latin typeface="Century Gothic"/>
              </a:defRPr>
            </a:lvl1pPr>
          </a:lstStyle>
          <a:p>
            <a:pPr lvl="0"/>
            <a:fld id="{3E5D91AB-2C07-4089-BEB9-468EDAC51AD0}" type="slidenum">
              <a:rPr/>
              <a:pPr lvl="0"/>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lvl="0" indent="0" algn="l" defTabSz="457200" rtl="0" fontAlgn="auto" hangingPunct="1">
        <a:lnSpc>
          <a:spcPct val="100000"/>
        </a:lnSpc>
        <a:spcBef>
          <a:spcPts val="0"/>
        </a:spcBef>
        <a:spcAft>
          <a:spcPts val="0"/>
        </a:spcAft>
        <a:buNone/>
        <a:tabLst/>
        <a:defRPr lang="it-IT" sz="3600" b="0" i="0" u="none" strike="noStrike" kern="1200" cap="none" spc="0" baseline="0">
          <a:solidFill>
            <a:srgbClr val="262626"/>
          </a:solidFill>
          <a:uFillTx/>
          <a:latin typeface="Century Gothic"/>
        </a:defRPr>
      </a:lvl1pPr>
    </p:titleStyle>
    <p:bodyStyle>
      <a:lvl1pPr marL="342900" marR="0" lvl="0" indent="-342900" algn="l" defTabSz="457200" rtl="0" fontAlgn="auto" hangingPunct="1">
        <a:lnSpc>
          <a:spcPct val="100000"/>
        </a:lnSpc>
        <a:spcBef>
          <a:spcPts val="1000"/>
        </a:spcBef>
        <a:spcAft>
          <a:spcPts val="0"/>
        </a:spcAft>
        <a:buClr>
          <a:srgbClr val="A53010"/>
        </a:buClr>
        <a:buSzPct val="100000"/>
        <a:buFont typeface="Wingdings 3"/>
        <a:buChar char=""/>
        <a:tabLst/>
        <a:defRPr lang="it-IT" sz="1800" b="0" i="0" u="none" strike="noStrike" kern="1200" cap="none" spc="0" baseline="0">
          <a:solidFill>
            <a:srgbClr val="404040"/>
          </a:solidFill>
          <a:uFillTx/>
          <a:latin typeface="Century Gothic"/>
        </a:defRPr>
      </a:lvl1pPr>
      <a:lvl2pPr marL="742950" marR="0" lvl="1" indent="-285750" algn="l" defTabSz="457200" rtl="0" fontAlgn="auto" hangingPunct="1">
        <a:lnSpc>
          <a:spcPct val="100000"/>
        </a:lnSpc>
        <a:spcBef>
          <a:spcPts val="1000"/>
        </a:spcBef>
        <a:spcAft>
          <a:spcPts val="0"/>
        </a:spcAft>
        <a:buClr>
          <a:srgbClr val="A53010"/>
        </a:buClr>
        <a:buSzPct val="100000"/>
        <a:buFont typeface="Wingdings 3"/>
        <a:buChar char=""/>
        <a:tabLst/>
        <a:defRPr lang="it-IT" sz="1600" b="0" i="0" u="none" strike="noStrike" kern="1200" cap="none" spc="0" baseline="0">
          <a:solidFill>
            <a:srgbClr val="404040"/>
          </a:solidFill>
          <a:uFillTx/>
          <a:latin typeface="Century Gothic"/>
        </a:defRPr>
      </a:lvl2pPr>
      <a:lvl3pPr marL="1143000" marR="0" lvl="2" indent="-228600" algn="l" defTabSz="457200" rtl="0" fontAlgn="auto" hangingPunct="1">
        <a:lnSpc>
          <a:spcPct val="100000"/>
        </a:lnSpc>
        <a:spcBef>
          <a:spcPts val="1000"/>
        </a:spcBef>
        <a:spcAft>
          <a:spcPts val="0"/>
        </a:spcAft>
        <a:buClr>
          <a:srgbClr val="A53010"/>
        </a:buClr>
        <a:buSzPct val="100000"/>
        <a:buFont typeface="Wingdings 3"/>
        <a:buChar char=""/>
        <a:tabLst/>
        <a:defRPr lang="it-IT" sz="1400" b="0" i="0" u="none" strike="noStrike" kern="1200" cap="none" spc="0" baseline="0">
          <a:solidFill>
            <a:srgbClr val="404040"/>
          </a:solidFill>
          <a:uFillTx/>
          <a:latin typeface="Century Gothic"/>
        </a:defRPr>
      </a:lvl3pPr>
      <a:lvl4pPr marL="1600200" marR="0" lvl="3" indent="-228600" algn="l" defTabSz="457200" rtl="0" fontAlgn="auto" hangingPunct="1">
        <a:lnSpc>
          <a:spcPct val="100000"/>
        </a:lnSpc>
        <a:spcBef>
          <a:spcPts val="1000"/>
        </a:spcBef>
        <a:spcAft>
          <a:spcPts val="0"/>
        </a:spcAft>
        <a:buClr>
          <a:srgbClr val="A53010"/>
        </a:buClr>
        <a:buSzPct val="100000"/>
        <a:buFont typeface="Wingdings 3"/>
        <a:buChar char=""/>
        <a:tabLst/>
        <a:defRPr lang="it-IT" sz="1200" b="0" i="0" u="none" strike="noStrike" kern="1200" cap="none" spc="0" baseline="0">
          <a:solidFill>
            <a:srgbClr val="404040"/>
          </a:solidFill>
          <a:uFillTx/>
          <a:latin typeface="Century Gothic"/>
        </a:defRPr>
      </a:lvl4pPr>
      <a:lvl5pPr marL="2057400" marR="0" lvl="4" indent="-228600" algn="l" defTabSz="457200" rtl="0" fontAlgn="auto" hangingPunct="1">
        <a:lnSpc>
          <a:spcPct val="100000"/>
        </a:lnSpc>
        <a:spcBef>
          <a:spcPts val="1000"/>
        </a:spcBef>
        <a:spcAft>
          <a:spcPts val="0"/>
        </a:spcAft>
        <a:buClr>
          <a:srgbClr val="A53010"/>
        </a:buClr>
        <a:buSzPct val="100000"/>
        <a:buFont typeface="Wingdings 3"/>
        <a:buChar char=""/>
        <a:tabLst/>
        <a:defRPr lang="it-IT" sz="1200" b="0" i="0" u="none" strike="noStrike" kern="1200" cap="none" spc="0" baseline="0">
          <a:solidFill>
            <a:srgbClr val="404040"/>
          </a:solidFill>
          <a:uFillTx/>
          <a:latin typeface="Century Gothic"/>
        </a:defRPr>
      </a:lvl5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scuffi@tin.it" TargetMode="External"/><Relationship Id="rId4" Type="http://schemas.openxmlformats.org/officeDocument/2006/relationships/image" Target="../media/image1.emf"/><Relationship Id="rId1" Type="http://schemas.openxmlformats.org/officeDocument/2006/relationships/slideLayout" Target="../slideLayouts/slideLayout1.xml"/><Relationship Id="rId2" Type="http://schemas.openxmlformats.org/officeDocument/2006/relationships/hyperlink" Target="mailto:massimo.scuffi@giustizia.it"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Sottotitolo 2"/>
          <p:cNvSpPr txBox="1">
            <a:spLocks noGrp="1"/>
          </p:cNvSpPr>
          <p:nvPr>
            <p:ph type="subTitle" idx="1"/>
          </p:nvPr>
        </p:nvSpPr>
        <p:spPr>
          <a:xfrm>
            <a:off x="2567607" y="5733260"/>
            <a:ext cx="9334624" cy="609603"/>
          </a:xfrm>
        </p:spPr>
        <p:txBody>
          <a:bodyPr/>
          <a:lstStyle/>
          <a:p>
            <a:pPr lvl="0"/>
            <a:r>
              <a:rPr lang="it-IT" sz="1600" b="1" i="1" dirty="0"/>
              <a:t>Massimo Scuffi, </a:t>
            </a:r>
            <a:r>
              <a:rPr lang="it-IT" sz="1600" b="1" i="1" dirty="0" err="1"/>
              <a:t>Presiding</a:t>
            </a:r>
            <a:r>
              <a:rPr lang="it-IT" sz="1600" b="1" i="1" dirty="0"/>
              <a:t> </a:t>
            </a:r>
            <a:r>
              <a:rPr lang="it-IT" sz="1600" b="1" i="1" dirty="0" err="1"/>
              <a:t>Judge</a:t>
            </a:r>
            <a:r>
              <a:rPr lang="it-IT" sz="1600" b="1" i="1" dirty="0"/>
              <a:t>, </a:t>
            </a:r>
            <a:r>
              <a:rPr lang="it-IT" sz="1600" b="1" i="1" dirty="0" err="1"/>
              <a:t>member</a:t>
            </a:r>
            <a:r>
              <a:rPr lang="it-IT" sz="1600" b="1" i="1" dirty="0"/>
              <a:t> </a:t>
            </a:r>
            <a:r>
              <a:rPr lang="it-IT" sz="1600" b="1" i="1" dirty="0" err="1"/>
              <a:t>of</a:t>
            </a:r>
            <a:r>
              <a:rPr lang="it-IT" sz="1600" b="1" i="1" dirty="0"/>
              <a:t> the </a:t>
            </a:r>
            <a:r>
              <a:rPr lang="it-IT" sz="1600" b="1" i="1" dirty="0" err="1"/>
              <a:t>Italian</a:t>
            </a:r>
            <a:r>
              <a:rPr lang="it-IT" sz="1600" b="1" i="1" dirty="0"/>
              <a:t> High </a:t>
            </a:r>
            <a:r>
              <a:rPr lang="it-IT" sz="1600" b="1" i="1" dirty="0" err="1"/>
              <a:t>Council</a:t>
            </a:r>
            <a:r>
              <a:rPr lang="it-IT" sz="1600" b="1" i="1" dirty="0"/>
              <a:t> </a:t>
            </a:r>
            <a:r>
              <a:rPr lang="it-IT" sz="1600" b="1" i="1" dirty="0" err="1"/>
              <a:t>for</a:t>
            </a:r>
            <a:r>
              <a:rPr lang="it-IT" sz="1600" b="1" i="1" dirty="0"/>
              <a:t>  </a:t>
            </a:r>
            <a:r>
              <a:rPr lang="it-IT" sz="1600" b="1" i="1" dirty="0" err="1"/>
              <a:t>tax</a:t>
            </a:r>
            <a:r>
              <a:rPr lang="it-IT" sz="1600" b="1" i="1" dirty="0"/>
              <a:t> </a:t>
            </a:r>
            <a:r>
              <a:rPr lang="it-IT" sz="1600" b="1" i="1" dirty="0" err="1"/>
              <a:t>judiciary</a:t>
            </a:r>
            <a:endParaRPr lang="it-IT" sz="1600" b="1" i="1" dirty="0"/>
          </a:p>
          <a:p>
            <a:pPr lvl="0">
              <a:lnSpc>
                <a:spcPct val="80000"/>
              </a:lnSpc>
            </a:pPr>
            <a:r>
              <a:rPr lang="it-IT" sz="1400" b="1" i="1" dirty="0">
                <a:hlinkClick r:id="rId2"/>
              </a:rPr>
              <a:t>massimo.scuffi@giustizia.it</a:t>
            </a:r>
            <a:r>
              <a:rPr lang="it-IT" sz="1400" b="1" i="1" dirty="0"/>
              <a:t>      </a:t>
            </a:r>
            <a:r>
              <a:rPr lang="it-IT" sz="1400" b="1" i="1" dirty="0">
                <a:hlinkClick r:id="rId3"/>
              </a:rPr>
              <a:t>mascuffi@tin.it</a:t>
            </a:r>
            <a:r>
              <a:rPr lang="it-IT" sz="1400" b="1" i="1" dirty="0"/>
              <a:t>   </a:t>
            </a:r>
            <a:r>
              <a:rPr lang="it-IT" sz="1400" b="1" i="1" u="sng" dirty="0">
                <a:solidFill>
                  <a:srgbClr val="1008AA"/>
                </a:solidFill>
              </a:rPr>
              <a:t>nsd.cpgt.protocollo@finanze.it</a:t>
            </a:r>
          </a:p>
        </p:txBody>
      </p:sp>
      <p:sp>
        <p:nvSpPr>
          <p:cNvPr id="3" name="Titolo 4"/>
          <p:cNvSpPr txBox="1">
            <a:spLocks noGrp="1"/>
          </p:cNvSpPr>
          <p:nvPr>
            <p:ph type="ctrTitle"/>
          </p:nvPr>
        </p:nvSpPr>
        <p:spPr>
          <a:xfrm>
            <a:off x="2495600" y="1628800"/>
            <a:ext cx="8568952" cy="1728188"/>
          </a:xfrm>
        </p:spPr>
        <p:txBody>
          <a:bodyPr/>
          <a:lstStyle/>
          <a:p>
            <a:pPr lvl="0" algn="ctr"/>
            <a:r>
              <a:rPr lang="it-IT" sz="900" i="1" dirty="0"/>
              <a:t/>
            </a:r>
            <a:br>
              <a:rPr lang="it-IT" sz="900" i="1" dirty="0"/>
            </a:br>
            <a:r>
              <a:rPr lang="it-IT" sz="900" i="1" dirty="0"/>
              <a:t/>
            </a:r>
            <a:br>
              <a:rPr lang="it-IT" sz="900" i="1" dirty="0"/>
            </a:br>
            <a:r>
              <a:rPr lang="it-IT" sz="900" i="1" dirty="0"/>
              <a:t/>
            </a:r>
            <a:br>
              <a:rPr lang="it-IT" sz="900" i="1" dirty="0"/>
            </a:br>
            <a:r>
              <a:rPr lang="it-IT" sz="1800" b="1" i="1" dirty="0" err="1" smtClean="0"/>
              <a:t>Rome</a:t>
            </a:r>
            <a:r>
              <a:rPr lang="it-IT" sz="1800" b="1" i="1" dirty="0" smtClean="0"/>
              <a:t> Symposium ,</a:t>
            </a:r>
            <a:r>
              <a:rPr lang="it-IT" sz="1800" b="1" i="1" dirty="0" err="1" smtClean="0"/>
              <a:t>September</a:t>
            </a:r>
            <a:r>
              <a:rPr lang="it-IT" sz="1800" b="1" i="1" dirty="0" smtClean="0"/>
              <a:t> 29,2017</a:t>
            </a:r>
            <a:r>
              <a:rPr lang="it-IT" sz="1800" b="1" dirty="0"/>
              <a:t/>
            </a:r>
            <a:br>
              <a:rPr lang="it-IT" sz="1800" b="1" dirty="0"/>
            </a:br>
            <a:r>
              <a:rPr lang="it-IT" sz="1700" dirty="0"/>
              <a:t/>
            </a:r>
            <a:br>
              <a:rPr lang="it-IT" sz="1700" dirty="0"/>
            </a:br>
            <a:r>
              <a:rPr lang="it-IT" sz="1700" dirty="0"/>
              <a:t/>
            </a:r>
            <a:br>
              <a:rPr lang="it-IT" sz="1700" dirty="0"/>
            </a:br>
            <a:r>
              <a:rPr lang="it-IT" sz="4400" b="1" dirty="0"/>
              <a:t>The </a:t>
            </a:r>
            <a:r>
              <a:rPr lang="it-IT" sz="4400" b="1" dirty="0" err="1"/>
              <a:t>tax</a:t>
            </a:r>
            <a:r>
              <a:rPr lang="it-IT" sz="4400" b="1" dirty="0"/>
              <a:t> </a:t>
            </a:r>
            <a:r>
              <a:rPr lang="it-IT" sz="4400" b="1" dirty="0" smtClean="0"/>
              <a:t>Court </a:t>
            </a:r>
            <a:r>
              <a:rPr lang="it-IT" sz="4400" b="1" dirty="0"/>
              <a:t>system in </a:t>
            </a:r>
            <a:r>
              <a:rPr lang="it-IT" sz="4400" b="1" dirty="0" smtClean="0"/>
              <a:t>Italy : </a:t>
            </a:r>
            <a:r>
              <a:rPr lang="it-IT" sz="4400" b="1" dirty="0" err="1" smtClean="0"/>
              <a:t>an</a:t>
            </a:r>
            <a:r>
              <a:rPr lang="it-IT" sz="4400" b="1" dirty="0" smtClean="0"/>
              <a:t> </a:t>
            </a:r>
            <a:r>
              <a:rPr lang="it-IT" sz="4400" b="1" dirty="0" err="1" smtClean="0"/>
              <a:t>overview</a:t>
            </a:r>
            <a:r>
              <a:rPr lang="it-IT" sz="2400" b="1" dirty="0" smtClean="0"/>
              <a:t/>
            </a:r>
            <a:br>
              <a:rPr lang="it-IT" sz="2400" b="1" dirty="0" smtClean="0"/>
            </a:br>
            <a:endParaRPr lang="it-IT" sz="2000" b="1" dirty="0"/>
          </a:p>
        </p:txBody>
      </p:sp>
      <p:pic>
        <p:nvPicPr>
          <p:cNvPr id="5" name="Picture 2"/>
          <p:cNvPicPr>
            <a:picLocks noChangeAspect="1"/>
          </p:cNvPicPr>
          <p:nvPr/>
        </p:nvPicPr>
        <p:blipFill>
          <a:blip r:embed="rId4" cstate="print"/>
          <a:srcRect/>
          <a:stretch>
            <a:fillRect/>
          </a:stretch>
        </p:blipFill>
        <p:spPr>
          <a:xfrm>
            <a:off x="2063552" y="3645024"/>
            <a:ext cx="9577064" cy="1367018"/>
          </a:xfrm>
          <a:prstGeom prst="rect">
            <a:avLst/>
          </a:prstGeom>
          <a:noFill/>
          <a:ln>
            <a:noFill/>
          </a:ln>
        </p:spPr>
      </p:pic>
      <p:sp>
        <p:nvSpPr>
          <p:cNvPr id="6" name="Segnaposto numero diapositiva 5"/>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5D2CCC4-D63C-4F16-87A0-D81B9DACD8EF}"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1</a:t>
            </a:fld>
            <a:endParaRPr lang="en-US" sz="2000" b="0" i="0" u="none" strike="noStrike" kern="1200" cap="none" spc="0" baseline="0">
              <a:solidFill>
                <a:srgbClr val="FEFFFF"/>
              </a:solidFill>
              <a:uFillTx/>
              <a:latin typeface="Century Gothic"/>
            </a:endParaRPr>
          </a:p>
        </p:txBody>
      </p:sp>
      <p:sp>
        <p:nvSpPr>
          <p:cNvPr id="7" name="Segnaposto numero diapositiva 6"/>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7C487BD1-1AF3-4756-BD77-289B01F9AE3C}"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1</a:t>
            </a:fld>
            <a:endParaRPr lang="en-US" sz="2000" b="0" i="0" u="none" strike="noStrike" kern="1200" cap="none" spc="0" baseline="0" dirty="0">
              <a:solidFill>
                <a:srgbClr val="FEFFFF"/>
              </a:solidFill>
              <a:uFillTx/>
              <a:latin typeface="Century Gothic"/>
            </a:endParaRPr>
          </a:p>
        </p:txBody>
      </p:sp>
    </p:spTree>
  </p:cSld>
  <p:clrMapOvr>
    <a:masterClrMapping/>
  </p:clrMapOvr>
  <mc:AlternateContent xmlns:mc="http://schemas.openxmlformats.org/markup-compatibility/2006" xmlns:p14="http://schemas.microsoft.com/office/powerpoint/2010/main">
    <mc:Choice Requires="p14">
      <p:transition spd="slow" p14:dur="2000" advTm="27915"/>
    </mc:Choice>
    <mc:Fallback xmlns="">
      <p:transition spd="slow" advTm="27915"/>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Slide24">
    <p:spTree>
      <p:nvGrpSpPr>
        <p:cNvPr id="1" name=""/>
        <p:cNvGrpSpPr/>
        <p:nvPr/>
      </p:nvGrpSpPr>
      <p:grpSpPr>
        <a:xfrm>
          <a:off x="0" y="0"/>
          <a:ext cx="0" cy="0"/>
          <a:chOff x="0" y="0"/>
          <a:chExt cx="0" cy="0"/>
        </a:xfrm>
      </p:grpSpPr>
      <p:sp>
        <p:nvSpPr>
          <p:cNvPr id="3" name="Segnaposto numero diapositiva 3"/>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D92E002-8646-47CF-9531-4A460B5DF4B4}"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10</a:t>
            </a:fld>
            <a:endParaRPr lang="en-US" sz="2000" b="0" i="0" u="none" strike="noStrike" kern="1200" cap="none" spc="0" baseline="0">
              <a:solidFill>
                <a:srgbClr val="FEFFFF"/>
              </a:solidFill>
              <a:uFillTx/>
              <a:latin typeface="Century Gothic"/>
            </a:endParaRPr>
          </a:p>
        </p:txBody>
      </p:sp>
      <p:sp>
        <p:nvSpPr>
          <p:cNvPr id="4" name="Segnaposto numero diapositiva 1"/>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6F9297A2-5477-4B3E-99F6-F98321A17F81}"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10</a:t>
            </a:fld>
            <a:endParaRPr lang="en-US" sz="2000" b="0" i="0" u="none" strike="noStrike" kern="1200" cap="none" spc="0" baseline="0">
              <a:solidFill>
                <a:srgbClr val="FEFFFF"/>
              </a:solidFill>
              <a:uFillTx/>
              <a:latin typeface="Century Gothic"/>
            </a:endParaRPr>
          </a:p>
        </p:txBody>
      </p:sp>
      <p:sp>
        <p:nvSpPr>
          <p:cNvPr id="5" name="Rettangolo 4"/>
          <p:cNvSpPr/>
          <p:nvPr/>
        </p:nvSpPr>
        <p:spPr>
          <a:xfrm>
            <a:off x="1631504" y="188640"/>
            <a:ext cx="10369152" cy="690958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r>
              <a:rPr lang="en-US" sz="2600" b="1" i="0" u="none" strike="noStrike" kern="1200" cap="none" spc="0" baseline="0" dirty="0" smtClean="0">
                <a:solidFill>
                  <a:srgbClr val="000000"/>
                </a:solidFill>
                <a:uFillTx/>
                <a:latin typeface="Century Gothic" pitchFamily="34"/>
                <a:ea typeface="Calibri"/>
              </a:rPr>
              <a:t>When there is diverging case law of the divisions of the Court of Cassation  or when questions of law of major importance are raised, the decision is given by the United Chambers of the Court</a:t>
            </a:r>
            <a:r>
              <a:rPr lang="en-US" sz="2600" b="1" i="0" u="none" strike="noStrike" kern="1200" cap="none" spc="0" dirty="0" smtClean="0">
                <a:solidFill>
                  <a:srgbClr val="000000"/>
                </a:solidFill>
                <a:uFillTx/>
                <a:latin typeface="Century Gothic" pitchFamily="34"/>
                <a:ea typeface="Calibri"/>
              </a:rPr>
              <a:t> </a:t>
            </a:r>
            <a:r>
              <a:rPr lang="en-US" sz="2600" b="1" i="0" u="none" strike="noStrike" kern="1200" cap="none" spc="0" baseline="0" dirty="0" smtClean="0">
                <a:solidFill>
                  <a:srgbClr val="000000"/>
                </a:solidFill>
                <a:uFillTx/>
                <a:latin typeface="Century Gothic" pitchFamily="34"/>
                <a:ea typeface="Calibri"/>
              </a:rPr>
              <a:t>acting in an extended panel (nine judges consisting of  Presidents of the divisions). </a:t>
            </a: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endParaRPr lang="en-US" sz="2600" b="1" i="0" u="none" strike="noStrike" kern="1200" cap="none" spc="0" baseline="0" dirty="0" smtClean="0">
              <a:solidFill>
                <a:srgbClr val="000000"/>
              </a:solidFill>
              <a:uFillTx/>
              <a:latin typeface="Century Gothic" pitchFamily="34"/>
              <a:ea typeface="Calibri"/>
            </a:endParaRPr>
          </a:p>
          <a:p>
            <a:pPr lvl="0" algn="just">
              <a:defRPr sz="1800" b="0" i="0" u="none" strike="noStrike" kern="0" cap="none" spc="0" baseline="0">
                <a:solidFill>
                  <a:srgbClr val="000000"/>
                </a:solidFill>
                <a:uFillTx/>
              </a:defRPr>
            </a:pPr>
            <a:r>
              <a:rPr lang="en-US" sz="2600" b="1" dirty="0" smtClean="0">
                <a:solidFill>
                  <a:srgbClr val="000000"/>
                </a:solidFill>
                <a:latin typeface="Century Gothic" pitchFamily="34"/>
                <a:ea typeface="Calibri"/>
              </a:rPr>
              <a:t>Recourse to the Supreme Court  may be accepted or rejected.</a:t>
            </a:r>
          </a:p>
          <a:p>
            <a:pPr lvl="0" algn="just">
              <a:defRPr sz="1800" b="0" i="0" u="none" strike="noStrike" kern="0" cap="none" spc="0" baseline="0">
                <a:solidFill>
                  <a:srgbClr val="000000"/>
                </a:solidFill>
                <a:uFillTx/>
              </a:defRPr>
            </a:pPr>
            <a:r>
              <a:rPr lang="en-US" sz="2600" b="1" dirty="0" smtClean="0">
                <a:solidFill>
                  <a:srgbClr val="000000"/>
                </a:solidFill>
                <a:latin typeface="Century Gothic" pitchFamily="34"/>
                <a:ea typeface="Calibri"/>
              </a:rPr>
              <a:t>If the recourse is accepted, either the decision appealed is annulled (cassata) without referral, or the case is remitted to a tax Court of the same level as the Court whose decision was quashed which re-examines the case implementing the law as set out by the Supreme Court.</a:t>
            </a:r>
          </a:p>
          <a:p>
            <a:pPr lvl="0" algn="just">
              <a:defRPr sz="1800" b="0" i="0" u="none" strike="noStrike" kern="0" cap="none" spc="0" baseline="0">
                <a:solidFill>
                  <a:srgbClr val="000000"/>
                </a:solidFill>
                <a:uFillTx/>
              </a:defRPr>
            </a:pPr>
            <a:endParaRPr lang="en-US" sz="2600" b="1" dirty="0" smtClean="0">
              <a:solidFill>
                <a:srgbClr val="000000"/>
              </a:solidFill>
              <a:latin typeface="Century Gothic" pitchFamily="34"/>
              <a:ea typeface="Calibri"/>
            </a:endParaRPr>
          </a:p>
          <a:p>
            <a:pPr lvl="0" algn="just">
              <a:defRPr sz="1800" b="0" i="0" u="none" strike="noStrike" kern="0" cap="none" spc="0" baseline="0">
                <a:solidFill>
                  <a:srgbClr val="000000"/>
                </a:solidFill>
                <a:uFillTx/>
              </a:defRPr>
            </a:pPr>
            <a:r>
              <a:rPr lang="en-US" sz="2600" b="1" dirty="0" smtClean="0">
                <a:solidFill>
                  <a:srgbClr val="000000"/>
                </a:solidFill>
                <a:latin typeface="Century Gothic" pitchFamily="34"/>
                <a:ea typeface="Calibri"/>
              </a:rPr>
              <a:t>If no new findings of fact are necessary, reasons of procedural economy allow the Supreme Court, after amending the violation of law, to decide on  the  merits  of  the  case  itself. </a:t>
            </a: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r>
              <a:rPr lang="en-US" sz="2700" b="1" i="0" u="none" strike="noStrike" kern="1200" cap="none" spc="0" baseline="0" dirty="0" smtClean="0">
                <a:solidFill>
                  <a:srgbClr val="000000"/>
                </a:solidFill>
                <a:uFillTx/>
                <a:latin typeface="Century Gothic" pitchFamily="34"/>
                <a:ea typeface="Calibri"/>
              </a:rPr>
              <a:t> </a:t>
            </a:r>
            <a:endParaRPr lang="en-US" sz="2700" b="1" i="0" u="none" strike="noStrike" kern="1200" cap="none" spc="0" baseline="0" dirty="0">
              <a:solidFill>
                <a:srgbClr val="000000"/>
              </a:solidFill>
              <a:uFillTx/>
              <a:latin typeface="Century Gothic" pitchFamily="34"/>
              <a:ea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advTm="27915"/>
    </mc:Choice>
    <mc:Fallback xmlns="">
      <p:transition spd="slow" advTm="27915"/>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3"/>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E27A827-DD50-43AD-ABDB-7177B0CFD746}"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11</a:t>
            </a:fld>
            <a:endParaRPr lang="en-US" sz="2000" b="0" i="0" u="none" strike="noStrike" kern="1200" cap="none" spc="0" baseline="0">
              <a:solidFill>
                <a:srgbClr val="FEFFFF"/>
              </a:solidFill>
              <a:uFillTx/>
              <a:latin typeface="Century Gothic"/>
            </a:endParaRPr>
          </a:p>
        </p:txBody>
      </p:sp>
      <p:sp>
        <p:nvSpPr>
          <p:cNvPr id="4" name="Segnaposto numero diapositiva 1"/>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EF548EE-702E-4C8B-87F9-8EAD8E5BA615}"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11</a:t>
            </a:fld>
            <a:endParaRPr lang="en-US" sz="2000" b="0" i="0" u="none" strike="noStrike" kern="1200" cap="none" spc="0" baseline="0">
              <a:solidFill>
                <a:srgbClr val="FEFFFF"/>
              </a:solidFill>
              <a:uFillTx/>
              <a:latin typeface="Century Gothic"/>
            </a:endParaRPr>
          </a:p>
        </p:txBody>
      </p:sp>
      <p:sp>
        <p:nvSpPr>
          <p:cNvPr id="5" name="Rettangolo 4"/>
          <p:cNvSpPr/>
          <p:nvPr/>
        </p:nvSpPr>
        <p:spPr>
          <a:xfrm>
            <a:off x="1847528" y="836712"/>
            <a:ext cx="10056644" cy="5262979"/>
          </a:xfrm>
          <a:prstGeom prst="rect">
            <a:avLst/>
          </a:prstGeom>
          <a:noFill/>
          <a:ln>
            <a:noFill/>
            <a:prstDash val="solid"/>
          </a:ln>
        </p:spPr>
        <p:txBody>
          <a:bodyPr vert="horz" wrap="square" lIns="91440" tIns="45720" rIns="91440" bIns="45720" anchor="t" anchorCtr="0" compatLnSpc="1">
            <a:spAutoFit/>
          </a:bodyPr>
          <a:lstStyle/>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r>
              <a:rPr lang="de-CH" sz="2800" b="1" i="0" u="none" strike="noStrike" kern="1200" cap="none" spc="0" baseline="0" dirty="0">
                <a:solidFill>
                  <a:srgbClr val="000000"/>
                </a:solidFill>
                <a:uFillTx/>
                <a:latin typeface="Century Gothic" pitchFamily="34"/>
                <a:ea typeface="Calibri"/>
              </a:rPr>
              <a:t>The </a:t>
            </a:r>
            <a:r>
              <a:rPr lang="de-CH" sz="2800" b="1" i="0" u="none" strike="noStrike" kern="1200" cap="none" spc="0" baseline="0" dirty="0" err="1">
                <a:solidFill>
                  <a:srgbClr val="000000"/>
                </a:solidFill>
                <a:uFillTx/>
                <a:latin typeface="Century Gothic" pitchFamily="34"/>
                <a:ea typeface="Calibri"/>
              </a:rPr>
              <a:t>decisions</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of</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the</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smtClean="0">
                <a:solidFill>
                  <a:srgbClr val="000000"/>
                </a:solidFill>
                <a:uFillTx/>
                <a:latin typeface="Century Gothic" pitchFamily="34"/>
                <a:ea typeface="Calibri"/>
              </a:rPr>
              <a:t>Court </a:t>
            </a:r>
            <a:r>
              <a:rPr lang="de-CH" sz="2800" b="1" i="0" u="none" strike="noStrike" kern="1200" cap="none" spc="0" baseline="0" dirty="0" err="1" smtClean="0">
                <a:solidFill>
                  <a:srgbClr val="000000"/>
                </a:solidFill>
                <a:uFillTx/>
                <a:latin typeface="Century Gothic" pitchFamily="34"/>
                <a:ea typeface="Calibri"/>
              </a:rPr>
              <a:t>of</a:t>
            </a:r>
            <a:r>
              <a:rPr lang="de-CH" sz="2800" b="1" i="0" u="none" strike="noStrike" kern="1200" cap="none" spc="0" baseline="0" dirty="0" smtClean="0">
                <a:solidFill>
                  <a:srgbClr val="000000"/>
                </a:solidFill>
                <a:uFillTx/>
                <a:latin typeface="Century Gothic" pitchFamily="34"/>
                <a:ea typeface="Calibri"/>
              </a:rPr>
              <a:t> </a:t>
            </a:r>
            <a:r>
              <a:rPr lang="de-CH" sz="2800" b="1" i="0" u="none" strike="noStrike" kern="1200" cap="none" spc="0" baseline="0" dirty="0" err="1" smtClean="0">
                <a:solidFill>
                  <a:srgbClr val="000000"/>
                </a:solidFill>
                <a:uFillTx/>
                <a:latin typeface="Century Gothic" pitchFamily="34"/>
                <a:ea typeface="Calibri"/>
              </a:rPr>
              <a:t>Cassation</a:t>
            </a:r>
            <a:r>
              <a:rPr lang="de-CH" sz="2800" b="1" i="0" u="none" strike="noStrike" kern="1200" cap="none" spc="0" baseline="0" dirty="0" smtClean="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produce</a:t>
            </a:r>
            <a:r>
              <a:rPr lang="de-CH" sz="2800" b="1" i="0" u="none" strike="noStrike" kern="1200" cap="none" spc="0" baseline="0" dirty="0">
                <a:solidFill>
                  <a:srgbClr val="000000"/>
                </a:solidFill>
                <a:uFillTx/>
                <a:latin typeface="Century Gothic" pitchFamily="34"/>
                <a:ea typeface="Calibri"/>
              </a:rPr>
              <a:t> “</a:t>
            </a:r>
            <a:r>
              <a:rPr lang="de-CH" sz="2800" b="1" i="1" u="none" strike="noStrike" kern="1200" cap="none" spc="0" baseline="0" dirty="0" err="1">
                <a:solidFill>
                  <a:srgbClr val="000000"/>
                </a:solidFill>
                <a:uFillTx/>
                <a:latin typeface="Century Gothic" pitchFamily="34"/>
                <a:ea typeface="Calibri"/>
              </a:rPr>
              <a:t>res</a:t>
            </a:r>
            <a:r>
              <a:rPr lang="de-CH" sz="2800" b="1" i="1" u="none" strike="noStrike" kern="1200" cap="none" spc="0" baseline="0" dirty="0">
                <a:solidFill>
                  <a:srgbClr val="000000"/>
                </a:solidFill>
                <a:uFillTx/>
                <a:latin typeface="Century Gothic" pitchFamily="34"/>
                <a:ea typeface="Calibri"/>
              </a:rPr>
              <a:t> </a:t>
            </a:r>
            <a:r>
              <a:rPr lang="de-CH" sz="2800" b="1" i="1" u="none" strike="noStrike" kern="1200" cap="none" spc="0" baseline="0" dirty="0" err="1">
                <a:solidFill>
                  <a:srgbClr val="000000"/>
                </a:solidFill>
                <a:uFillTx/>
                <a:latin typeface="Century Gothic" pitchFamily="34"/>
                <a:ea typeface="Calibri"/>
              </a:rPr>
              <a:t>judicata</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with</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regard</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to</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the</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issues</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smtClean="0">
                <a:solidFill>
                  <a:srgbClr val="000000"/>
                </a:solidFill>
                <a:uFillTx/>
                <a:latin typeface="Century Gothic" pitchFamily="34"/>
                <a:ea typeface="Calibri"/>
              </a:rPr>
              <a:t>decided</a:t>
            </a:r>
            <a:r>
              <a:rPr lang="de-CH" sz="2800" b="1" i="0" u="none" strike="noStrike" kern="1200" cap="none" spc="0" baseline="0" dirty="0" smtClean="0">
                <a:solidFill>
                  <a:srgbClr val="000000"/>
                </a:solidFill>
                <a:uFillTx/>
                <a:latin typeface="Century Gothic" pitchFamily="34"/>
                <a:ea typeface="Calibri"/>
              </a:rPr>
              <a:t>:</a:t>
            </a:r>
            <a:r>
              <a:rPr lang="de-CH" sz="2800" b="1" kern="0" dirty="0" smtClean="0">
                <a:solidFill>
                  <a:srgbClr val="000000"/>
                </a:solidFill>
                <a:latin typeface="Century Gothic" pitchFamily="34"/>
                <a:ea typeface="Calibri"/>
              </a:rPr>
              <a:t> </a:t>
            </a:r>
            <a:r>
              <a:rPr lang="de-CH" sz="2800" b="1" i="0" u="none" strike="noStrike" kern="1200" cap="none" spc="0" baseline="0" dirty="0" smtClean="0">
                <a:solidFill>
                  <a:srgbClr val="000000"/>
                </a:solidFill>
                <a:uFillTx/>
                <a:latin typeface="Century Gothic" pitchFamily="34"/>
                <a:ea typeface="Calibri"/>
              </a:rPr>
              <a:t>such </a:t>
            </a:r>
            <a:r>
              <a:rPr lang="de-CH" sz="2800" b="1" i="0" u="none" strike="noStrike" kern="1200" cap="none" spc="0" baseline="0" dirty="0" err="1" smtClean="0">
                <a:solidFill>
                  <a:srgbClr val="000000"/>
                </a:solidFill>
                <a:uFillTx/>
                <a:latin typeface="Century Gothic" pitchFamily="34"/>
                <a:ea typeface="Calibri"/>
              </a:rPr>
              <a:t>decisions</a:t>
            </a:r>
            <a:r>
              <a:rPr lang="de-CH" sz="2800" b="1" i="0" u="none" strike="noStrike" kern="1200" cap="none" spc="0" baseline="0" dirty="0" smtClean="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are</a:t>
            </a:r>
            <a:r>
              <a:rPr lang="de-CH" sz="2800" b="1" i="0" u="none" strike="noStrike" kern="1200" cap="none" spc="0" baseline="0" dirty="0">
                <a:solidFill>
                  <a:srgbClr val="000000"/>
                </a:solidFill>
                <a:uFillTx/>
                <a:latin typeface="Century Gothic" pitchFamily="34"/>
                <a:ea typeface="Calibri"/>
              </a:rPr>
              <a:t> final </a:t>
            </a:r>
            <a:r>
              <a:rPr lang="de-CH" sz="2800" b="1" i="0" u="none" strike="noStrike" kern="1200" cap="none" spc="0" baseline="0" dirty="0" err="1">
                <a:solidFill>
                  <a:srgbClr val="000000"/>
                </a:solidFill>
                <a:uFillTx/>
                <a:latin typeface="Century Gothic" pitchFamily="34"/>
                <a:ea typeface="Calibri"/>
              </a:rPr>
              <a:t>and</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immutable</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for</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the</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smtClean="0">
                <a:solidFill>
                  <a:srgbClr val="000000"/>
                </a:solidFill>
                <a:uFillTx/>
                <a:latin typeface="Century Gothic" pitchFamily="34"/>
                <a:ea typeface="Calibri"/>
              </a:rPr>
              <a:t>parties</a:t>
            </a:r>
            <a:r>
              <a:rPr lang="de-CH" sz="2800" b="1" i="0" u="none" strike="noStrike" kern="1200" cap="none" spc="0" baseline="0" dirty="0" smtClean="0">
                <a:solidFill>
                  <a:srgbClr val="000000"/>
                </a:solidFill>
                <a:uFillTx/>
                <a:latin typeface="Century Gothic" pitchFamily="34"/>
                <a:ea typeface="Calibri"/>
              </a:rPr>
              <a:t>. </a:t>
            </a: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r>
              <a:rPr lang="de-CH" sz="2800" b="1" i="0" u="none" strike="noStrike" kern="1200" cap="none" spc="0" baseline="0" dirty="0" smtClean="0">
                <a:solidFill>
                  <a:srgbClr val="000000"/>
                </a:solidFill>
                <a:uFillTx/>
                <a:latin typeface="Century Gothic" pitchFamily="34"/>
                <a:ea typeface="Calibri"/>
              </a:rPr>
              <a:t>The </a:t>
            </a:r>
            <a:r>
              <a:rPr lang="de-CH" sz="2800" b="1" i="0" u="none" strike="noStrike" kern="1200" cap="none" spc="0" baseline="0" dirty="0" err="1">
                <a:solidFill>
                  <a:srgbClr val="000000"/>
                </a:solidFill>
                <a:uFillTx/>
                <a:latin typeface="Century Gothic" pitchFamily="34"/>
                <a:ea typeface="Calibri"/>
              </a:rPr>
              <a:t>interpretation</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of</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the</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law</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by</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the</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smtClean="0">
                <a:solidFill>
                  <a:srgbClr val="000000"/>
                </a:solidFill>
                <a:uFillTx/>
                <a:latin typeface="Century Gothic" pitchFamily="34"/>
                <a:ea typeface="Calibri"/>
              </a:rPr>
              <a:t>Court </a:t>
            </a:r>
            <a:r>
              <a:rPr lang="de-CH" sz="2800" b="1" i="0" u="none" strike="noStrike" kern="1200" cap="none" spc="0" baseline="0" dirty="0" err="1" smtClean="0">
                <a:solidFill>
                  <a:srgbClr val="000000"/>
                </a:solidFill>
                <a:uFillTx/>
                <a:latin typeface="Century Gothic" pitchFamily="34"/>
                <a:ea typeface="Calibri"/>
              </a:rPr>
              <a:t>of</a:t>
            </a:r>
            <a:r>
              <a:rPr lang="de-CH" sz="2800" b="1" i="0" u="none" strike="noStrike" kern="1200" cap="none" spc="0" baseline="0" dirty="0" smtClean="0">
                <a:solidFill>
                  <a:srgbClr val="000000"/>
                </a:solidFill>
                <a:uFillTx/>
                <a:latin typeface="Century Gothic" pitchFamily="34"/>
                <a:ea typeface="Calibri"/>
              </a:rPr>
              <a:t> </a:t>
            </a:r>
            <a:r>
              <a:rPr lang="de-CH" sz="2800" b="1" i="0" u="none" strike="noStrike" kern="1200" cap="none" spc="0" baseline="0" dirty="0" err="1" smtClean="0">
                <a:solidFill>
                  <a:srgbClr val="000000"/>
                </a:solidFill>
                <a:uFillTx/>
                <a:latin typeface="Century Gothic" pitchFamily="34"/>
                <a:ea typeface="Calibri"/>
              </a:rPr>
              <a:t>Cassation</a:t>
            </a:r>
            <a:r>
              <a:rPr lang="de-CH" sz="2800" b="1" i="0" u="none" strike="noStrike" kern="1200" cap="none" spc="0" baseline="0" dirty="0" smtClean="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is</a:t>
            </a:r>
            <a:r>
              <a:rPr lang="de-CH" sz="2800" b="1" i="0" u="none" strike="noStrike" kern="1200" cap="none" spc="0" baseline="0" dirty="0">
                <a:solidFill>
                  <a:srgbClr val="000000"/>
                </a:solidFill>
                <a:uFillTx/>
                <a:latin typeface="Century Gothic" pitchFamily="34"/>
                <a:ea typeface="Calibri"/>
              </a:rPr>
              <a:t> a powerful </a:t>
            </a:r>
            <a:r>
              <a:rPr lang="de-CH" sz="2800" b="1" i="0" u="none" strike="noStrike" kern="1200" cap="none" spc="0" baseline="0" dirty="0" err="1">
                <a:solidFill>
                  <a:srgbClr val="000000"/>
                </a:solidFill>
                <a:uFillTx/>
                <a:latin typeface="Century Gothic" pitchFamily="34"/>
                <a:ea typeface="Calibri"/>
              </a:rPr>
              <a:t>reference</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point</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for</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the</a:t>
            </a:r>
            <a:r>
              <a:rPr lang="de-CH" sz="2800" b="1" i="0" u="none" strike="noStrike" kern="1200" cap="none" spc="0" baseline="0" dirty="0">
                <a:solidFill>
                  <a:srgbClr val="000000"/>
                </a:solidFill>
                <a:uFillTx/>
                <a:latin typeface="Century Gothic" pitchFamily="34"/>
                <a:ea typeface="Calibri"/>
              </a:rPr>
              <a:t> Tax </a:t>
            </a:r>
            <a:r>
              <a:rPr lang="de-CH" sz="2800" b="1" i="0" u="none" strike="noStrike" kern="1200" cap="none" spc="0" baseline="0" dirty="0" err="1" smtClean="0">
                <a:solidFill>
                  <a:srgbClr val="000000"/>
                </a:solidFill>
                <a:uFillTx/>
                <a:latin typeface="Century Gothic" pitchFamily="34"/>
                <a:ea typeface="Calibri"/>
              </a:rPr>
              <a:t>Commissions</a:t>
            </a:r>
            <a:r>
              <a:rPr lang="de-CH" sz="2800" b="1" i="0" u="none" strike="noStrike" kern="1200" cap="none" spc="0" baseline="0" dirty="0" smtClean="0">
                <a:solidFill>
                  <a:srgbClr val="000000"/>
                </a:solidFill>
                <a:uFillTx/>
                <a:latin typeface="Century Gothic" pitchFamily="34"/>
                <a:ea typeface="Calibri"/>
              </a:rPr>
              <a:t>, </a:t>
            </a:r>
            <a:r>
              <a:rPr lang="de-CH" sz="2800" b="1" i="0" u="none" strike="noStrike" kern="1200" cap="none" spc="0" baseline="0" dirty="0">
                <a:solidFill>
                  <a:srgbClr val="000000"/>
                </a:solidFill>
                <a:uFillTx/>
                <a:latin typeface="Century Gothic" pitchFamily="34"/>
                <a:ea typeface="Calibri"/>
              </a:rPr>
              <a:t>but </a:t>
            </a:r>
            <a:r>
              <a:rPr lang="de-CH" sz="2800" b="1" i="0" u="none" strike="noStrike" kern="1200" cap="none" spc="0" baseline="0" dirty="0" err="1">
                <a:solidFill>
                  <a:srgbClr val="000000"/>
                </a:solidFill>
                <a:uFillTx/>
                <a:latin typeface="Century Gothic" pitchFamily="34"/>
                <a:ea typeface="Calibri"/>
              </a:rPr>
              <a:t>it</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is</a:t>
            </a:r>
            <a:r>
              <a:rPr lang="de-CH" sz="2800" b="1" i="0" u="none" strike="noStrike" kern="1200" cap="none" spc="0" baseline="0" dirty="0">
                <a:solidFill>
                  <a:srgbClr val="000000"/>
                </a:solidFill>
                <a:uFillTx/>
                <a:latin typeface="Century Gothic" pitchFamily="34"/>
                <a:ea typeface="Calibri"/>
              </a:rPr>
              <a:t> not </a:t>
            </a:r>
            <a:r>
              <a:rPr lang="de-CH" sz="2800" b="1" i="0" u="none" strike="noStrike" kern="1200" cap="none" spc="0" baseline="0" dirty="0" err="1">
                <a:solidFill>
                  <a:srgbClr val="000000"/>
                </a:solidFill>
                <a:uFillTx/>
                <a:latin typeface="Century Gothic" pitchFamily="34"/>
                <a:ea typeface="Calibri"/>
              </a:rPr>
              <a:t>binding</a:t>
            </a:r>
            <a:r>
              <a:rPr lang="de-CH" sz="2800" b="1" i="0" u="none" strike="noStrike" kern="1200" cap="none" spc="0" baseline="0" dirty="0">
                <a:solidFill>
                  <a:srgbClr val="000000"/>
                </a:solidFill>
                <a:uFillTx/>
                <a:latin typeface="Century Gothic" pitchFamily="34"/>
                <a:ea typeface="Calibri"/>
              </a:rPr>
              <a:t> in </a:t>
            </a:r>
            <a:r>
              <a:rPr lang="de-CH" sz="2800" b="1" i="0" u="none" strike="noStrike" kern="1200" cap="none" spc="0" baseline="0" dirty="0" err="1">
                <a:solidFill>
                  <a:srgbClr val="000000"/>
                </a:solidFill>
                <a:uFillTx/>
                <a:latin typeface="Century Gothic" pitchFamily="34"/>
                <a:ea typeface="Calibri"/>
              </a:rPr>
              <a:t>other</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cases</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than</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the</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case</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decide</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by</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the</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smtClean="0">
                <a:solidFill>
                  <a:srgbClr val="000000"/>
                </a:solidFill>
                <a:uFillTx/>
                <a:latin typeface="Century Gothic" pitchFamily="34"/>
                <a:ea typeface="Calibri"/>
              </a:rPr>
              <a:t>Court.</a:t>
            </a: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endParaRPr lang="de-CH" sz="2800" b="1" dirty="0" smtClean="0">
              <a:solidFill>
                <a:srgbClr val="000000"/>
              </a:solidFill>
              <a:latin typeface="Century Gothic" pitchFamily="34"/>
              <a:ea typeface="Calibri"/>
            </a:endParaRP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r>
              <a:rPr lang="de-CH" sz="2800" b="1" dirty="0" smtClean="0">
                <a:solidFill>
                  <a:srgbClr val="000000"/>
                </a:solidFill>
                <a:latin typeface="Century Gothic" pitchFamily="34"/>
                <a:ea typeface="Calibri"/>
              </a:rPr>
              <a:t>The</a:t>
            </a:r>
            <a:r>
              <a:rPr lang="de-CH" sz="2800" b="1" i="0" u="none" strike="noStrike" kern="1200" cap="none" spc="0" baseline="0" dirty="0" smtClean="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principle</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of</a:t>
            </a:r>
            <a:r>
              <a:rPr lang="de-CH" sz="2800" b="1" i="0" u="none" strike="noStrike" kern="1200" cap="none" spc="0" baseline="0" dirty="0">
                <a:solidFill>
                  <a:srgbClr val="000000"/>
                </a:solidFill>
                <a:uFillTx/>
                <a:latin typeface="Century Gothic" pitchFamily="34"/>
                <a:ea typeface="Calibri"/>
              </a:rPr>
              <a:t>  “</a:t>
            </a:r>
            <a:r>
              <a:rPr lang="de-CH" sz="2800" b="1" i="1" u="none" strike="noStrike" kern="1200" cap="none" spc="0" baseline="0" dirty="0" err="1">
                <a:solidFill>
                  <a:srgbClr val="000000"/>
                </a:solidFill>
                <a:uFillTx/>
                <a:latin typeface="Century Gothic" pitchFamily="34"/>
                <a:ea typeface="Calibri"/>
              </a:rPr>
              <a:t>stare</a:t>
            </a:r>
            <a:r>
              <a:rPr lang="de-CH" sz="2800" b="1" i="1" u="none" strike="noStrike" kern="1200" cap="none" spc="0" baseline="0" dirty="0">
                <a:solidFill>
                  <a:srgbClr val="000000"/>
                </a:solidFill>
                <a:uFillTx/>
                <a:latin typeface="Century Gothic" pitchFamily="34"/>
                <a:ea typeface="Calibri"/>
              </a:rPr>
              <a:t> </a:t>
            </a:r>
            <a:r>
              <a:rPr lang="de-CH" sz="2800" b="1" i="1" u="none" strike="noStrike" kern="1200" cap="none" spc="0" baseline="0" dirty="0" err="1">
                <a:solidFill>
                  <a:srgbClr val="000000"/>
                </a:solidFill>
                <a:uFillTx/>
                <a:latin typeface="Century Gothic" pitchFamily="34"/>
                <a:ea typeface="Calibri"/>
              </a:rPr>
              <a:t>decisis</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does</a:t>
            </a:r>
            <a:r>
              <a:rPr lang="de-CH" sz="2800" b="1" i="0" u="none" strike="noStrike" kern="1200" cap="none" spc="0" baseline="0" dirty="0">
                <a:solidFill>
                  <a:srgbClr val="000000"/>
                </a:solidFill>
                <a:uFillTx/>
                <a:latin typeface="Century Gothic" pitchFamily="34"/>
                <a:ea typeface="Calibri"/>
              </a:rPr>
              <a:t> not </a:t>
            </a:r>
            <a:r>
              <a:rPr lang="de-CH" sz="2800" b="1" i="0" u="none" strike="noStrike" kern="1200" cap="none" spc="0" baseline="0" dirty="0" err="1">
                <a:solidFill>
                  <a:srgbClr val="000000"/>
                </a:solidFill>
                <a:uFillTx/>
                <a:latin typeface="Century Gothic" pitchFamily="34"/>
                <a:ea typeface="Calibri"/>
              </a:rPr>
              <a:t>apply</a:t>
            </a:r>
            <a:r>
              <a:rPr lang="de-CH" sz="2800" b="1" i="0" u="none" strike="noStrike" kern="1200" cap="none" spc="0" baseline="0" dirty="0">
                <a:solidFill>
                  <a:srgbClr val="000000"/>
                </a:solidFill>
                <a:uFillTx/>
                <a:latin typeface="Century Gothic" pitchFamily="34"/>
                <a:ea typeface="Calibri"/>
              </a:rPr>
              <a:t> in </a:t>
            </a:r>
            <a:r>
              <a:rPr lang="de-CH" sz="2800" b="1" i="0" u="none" strike="noStrike" kern="1200" cap="none" spc="0" baseline="0" dirty="0" err="1">
                <a:solidFill>
                  <a:srgbClr val="000000"/>
                </a:solidFill>
                <a:uFillTx/>
                <a:latin typeface="Century Gothic" pitchFamily="34"/>
                <a:ea typeface="Calibri"/>
              </a:rPr>
              <a:t>the</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Italian</a:t>
            </a:r>
            <a:r>
              <a:rPr lang="de-CH" sz="2800" b="1" i="0" u="none" strike="noStrike" kern="1200" cap="none" spc="0" baseline="0" dirty="0">
                <a:solidFill>
                  <a:srgbClr val="000000"/>
                </a:solidFill>
                <a:uFillTx/>
                <a:latin typeface="Century Gothic" pitchFamily="34"/>
                <a:ea typeface="Calibri"/>
              </a:rPr>
              <a:t>  legal  </a:t>
            </a:r>
            <a:r>
              <a:rPr lang="de-CH" sz="2800" b="1" i="0" u="none" strike="noStrike" kern="1200" cap="none" spc="0" baseline="0" dirty="0" err="1">
                <a:solidFill>
                  <a:srgbClr val="000000"/>
                </a:solidFill>
                <a:uFillTx/>
                <a:latin typeface="Century Gothic" pitchFamily="34"/>
                <a:ea typeface="Calibri"/>
              </a:rPr>
              <a:t>system</a:t>
            </a:r>
            <a:r>
              <a:rPr lang="de-CH" sz="2800" b="1" i="0" u="none" strike="noStrike" kern="1200" cap="none" spc="0" baseline="0" dirty="0">
                <a:solidFill>
                  <a:srgbClr val="000000"/>
                </a:solidFill>
                <a:uFillTx/>
                <a:latin typeface="Century Gothic" pitchFamily="34"/>
                <a:ea typeface="Calibri"/>
              </a:rPr>
              <a:t>.</a:t>
            </a:r>
            <a:endParaRPr lang="it-IT" sz="2800" b="1" i="0" u="none" strike="noStrike" kern="1200" cap="none" spc="0" baseline="0" dirty="0">
              <a:solidFill>
                <a:srgbClr val="000000"/>
              </a:solidFill>
              <a:uFillTx/>
              <a:latin typeface="Century Gothic" pitchFamily="34"/>
              <a:ea typeface="Calibri"/>
            </a:endParaRP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r>
              <a:rPr lang="de-CH" sz="2800" b="1" i="0" u="none" strike="noStrike" kern="0" cap="none" spc="0" baseline="0" dirty="0">
                <a:solidFill>
                  <a:srgbClr val="000000"/>
                </a:solidFill>
                <a:uFillTx/>
                <a:latin typeface="Century Gothic" pitchFamily="34"/>
                <a:ea typeface="Calibri"/>
              </a:rPr>
              <a:t>A</a:t>
            </a:r>
            <a:r>
              <a:rPr lang="de-CH" sz="2800" b="1" i="0" u="none" strike="noStrike" kern="1200" cap="none" spc="0" baseline="0" dirty="0">
                <a:solidFill>
                  <a:srgbClr val="000000"/>
                </a:solidFill>
                <a:uFillTx/>
                <a:latin typeface="Century Gothic" pitchFamily="34"/>
                <a:ea typeface="Calibri"/>
              </a:rPr>
              <a:t>ll CSC </a:t>
            </a:r>
            <a:r>
              <a:rPr lang="de-CH" sz="2800" b="1" i="0" u="none" strike="noStrike" kern="1200" cap="none" spc="0" baseline="0" dirty="0" err="1">
                <a:solidFill>
                  <a:srgbClr val="000000"/>
                </a:solidFill>
                <a:uFillTx/>
                <a:latin typeface="Century Gothic" pitchFamily="34"/>
                <a:ea typeface="Calibri"/>
              </a:rPr>
              <a:t>decisions</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are</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published</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with</a:t>
            </a:r>
            <a:r>
              <a:rPr lang="de-CH" sz="2800" b="1" i="0" u="none" strike="noStrike" kern="1200" cap="none" spc="0" baseline="0" dirty="0">
                <a:solidFill>
                  <a:srgbClr val="000000"/>
                </a:solidFill>
                <a:uFillTx/>
                <a:latin typeface="Century Gothic" pitchFamily="34"/>
                <a:ea typeface="Calibri"/>
              </a:rPr>
              <a:t> a </a:t>
            </a:r>
            <a:r>
              <a:rPr lang="de-CH" sz="2800" b="1" i="0" u="none" strike="noStrike" kern="1200" cap="none" spc="0" baseline="0" dirty="0" err="1">
                <a:solidFill>
                  <a:srgbClr val="000000"/>
                </a:solidFill>
                <a:uFillTx/>
                <a:latin typeface="Century Gothic" pitchFamily="34"/>
                <a:ea typeface="Calibri"/>
              </a:rPr>
              <a:t>summary</a:t>
            </a:r>
            <a:r>
              <a:rPr lang="de-CH" sz="2800" b="1" i="0" u="none" strike="noStrike" kern="1200" cap="none" spc="0" baseline="0" dirty="0">
                <a:solidFill>
                  <a:srgbClr val="000000"/>
                </a:solidFill>
                <a:uFillTx/>
                <a:latin typeface="Century Gothic" pitchFamily="34"/>
                <a:ea typeface="Calibri"/>
              </a:rPr>
              <a:t> in a </a:t>
            </a:r>
            <a:r>
              <a:rPr lang="de-CH" sz="2800" b="1" i="0" u="none" strike="noStrike" kern="1200" cap="none" spc="0" baseline="0" dirty="0" err="1">
                <a:solidFill>
                  <a:srgbClr val="000000"/>
                </a:solidFill>
                <a:uFillTx/>
                <a:latin typeface="Century Gothic" pitchFamily="34"/>
                <a:ea typeface="Calibri"/>
              </a:rPr>
              <a:t>database</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that</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can</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be</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consulted</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by</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the</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public</a:t>
            </a:r>
            <a:r>
              <a:rPr lang="de-CH" sz="2800" b="1" i="0" u="none" strike="noStrike" kern="1200" cap="none" spc="0" baseline="0" dirty="0">
                <a:solidFill>
                  <a:srgbClr val="000000"/>
                </a:solidFill>
                <a:uFillTx/>
                <a:latin typeface="Century Gothic" pitchFamily="34"/>
                <a:ea typeface="Calibri"/>
              </a:rPr>
              <a:t>. </a:t>
            </a:r>
            <a:endParaRPr lang="it-IT" sz="2800" b="1" i="0" u="none" strike="noStrike" kern="1200" cap="none" spc="0" baseline="0" dirty="0">
              <a:solidFill>
                <a:srgbClr val="000000"/>
              </a:solidFill>
              <a:uFillTx/>
              <a:latin typeface="Century Gothic" pitchFamily="34"/>
              <a:ea typeface="Calibri"/>
            </a:endParaRPr>
          </a:p>
        </p:txBody>
      </p:sp>
    </p:spTree>
    <p:extLst>
      <p:ext uri="{BB962C8B-B14F-4D97-AF65-F5344CB8AC3E}">
        <p14:creationId xmlns:p14="http://schemas.microsoft.com/office/powerpoint/2010/main" val="645023434"/>
      </p:ext>
    </p:extLst>
  </p:cSld>
  <p:clrMapOvr>
    <a:masterClrMapping/>
  </p:clrMapOvr>
  <mc:AlternateContent xmlns:mc="http://schemas.openxmlformats.org/markup-compatibility/2006" xmlns:p14="http://schemas.microsoft.com/office/powerpoint/2010/main">
    <mc:Choice Requires="p14">
      <p:transition spd="slow" p14:dur="2000" advTm="27915"/>
    </mc:Choice>
    <mc:Fallback xmlns="">
      <p:transition spd="slow" advTm="27915"/>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3"/>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D6AC8F5-AA31-477D-8E9F-9328179E2ED0}"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12</a:t>
            </a:fld>
            <a:endParaRPr lang="en-US" sz="2000" b="0" i="0" u="none" strike="noStrike" kern="1200" cap="none" spc="0" baseline="0">
              <a:solidFill>
                <a:srgbClr val="FEFFFF"/>
              </a:solidFill>
              <a:uFillTx/>
              <a:latin typeface="Century Gothic"/>
            </a:endParaRPr>
          </a:p>
        </p:txBody>
      </p:sp>
      <p:sp>
        <p:nvSpPr>
          <p:cNvPr id="4" name="Segnaposto numero diapositiva 1"/>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009550E-6231-494A-94AA-AFDC935750E1}"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12</a:t>
            </a:fld>
            <a:endParaRPr lang="en-US" sz="2000" b="0" i="0" u="none" strike="noStrike" kern="1200" cap="none" spc="0" baseline="0">
              <a:solidFill>
                <a:srgbClr val="FEFFFF"/>
              </a:solidFill>
              <a:uFillTx/>
              <a:latin typeface="Century Gothic"/>
            </a:endParaRPr>
          </a:p>
        </p:txBody>
      </p:sp>
      <p:sp>
        <p:nvSpPr>
          <p:cNvPr id="5" name="Rettangolo 4"/>
          <p:cNvSpPr/>
          <p:nvPr/>
        </p:nvSpPr>
        <p:spPr>
          <a:xfrm>
            <a:off x="1919536" y="980728"/>
            <a:ext cx="9961784" cy="5232202"/>
          </a:xfrm>
          <a:prstGeom prst="rect">
            <a:avLst/>
          </a:prstGeom>
          <a:noFill/>
          <a:ln>
            <a:noFill/>
            <a:prstDash val="solid"/>
          </a:ln>
        </p:spPr>
        <p:txBody>
          <a:bodyPr vert="horz" wrap="square" lIns="91440" tIns="45720" rIns="91440" bIns="45720" anchor="t" anchorCtr="0" compatLnSpc="1">
            <a:spAutoFit/>
          </a:bodyPr>
          <a:lstStyle/>
          <a:p>
            <a:pPr algn="just">
              <a:defRPr sz="1800" b="0" i="0" u="none" strike="noStrike" kern="0" cap="none" spc="0" baseline="0">
                <a:solidFill>
                  <a:srgbClr val="000000"/>
                </a:solidFill>
                <a:uFillTx/>
              </a:defRPr>
            </a:pPr>
            <a:r>
              <a:rPr lang="de-CH" sz="2800" b="1" i="0" u="none" strike="noStrike" kern="1200" cap="none" spc="0" baseline="0" dirty="0" smtClean="0">
                <a:solidFill>
                  <a:srgbClr val="FF0000"/>
                </a:solidFill>
                <a:uFillTx/>
                <a:latin typeface="Century Gothic" pitchFamily="34"/>
                <a:ea typeface="Calibri"/>
              </a:rPr>
              <a:t>The </a:t>
            </a:r>
            <a:r>
              <a:rPr lang="de-CH" sz="2800" b="1" i="0" u="none" strike="noStrike" kern="1200" cap="none" spc="0" baseline="0" dirty="0" err="1" smtClean="0">
                <a:solidFill>
                  <a:srgbClr val="FF0000"/>
                </a:solidFill>
                <a:uFillTx/>
                <a:latin typeface="Century Gothic" pitchFamily="34"/>
                <a:ea typeface="Calibri"/>
              </a:rPr>
              <a:t>pending</a:t>
            </a:r>
            <a:r>
              <a:rPr lang="de-CH" sz="2800" b="1" i="0" u="none" strike="noStrike" kern="1200" cap="none" spc="0" baseline="0" dirty="0" smtClean="0">
                <a:solidFill>
                  <a:srgbClr val="FF0000"/>
                </a:solidFill>
                <a:uFillTx/>
                <a:latin typeface="Century Gothic" pitchFamily="34"/>
                <a:ea typeface="Calibri"/>
              </a:rPr>
              <a:t> tax </a:t>
            </a:r>
            <a:r>
              <a:rPr lang="de-CH" sz="2800" b="1" i="0" u="none" strike="noStrike" kern="1200" cap="none" spc="0" baseline="0" dirty="0" err="1" smtClean="0">
                <a:solidFill>
                  <a:srgbClr val="FF0000"/>
                </a:solidFill>
                <a:uFillTx/>
                <a:latin typeface="Century Gothic" pitchFamily="34"/>
                <a:ea typeface="Calibri"/>
              </a:rPr>
              <a:t>litigation</a:t>
            </a:r>
            <a:r>
              <a:rPr lang="de-CH" sz="2800" b="1" i="0" u="none" strike="noStrike" kern="1200" cap="none" spc="0" baseline="0" dirty="0" smtClean="0">
                <a:solidFill>
                  <a:srgbClr val="FF0000"/>
                </a:solidFill>
                <a:uFillTx/>
                <a:latin typeface="Century Gothic" pitchFamily="34"/>
                <a:ea typeface="Calibri"/>
              </a:rPr>
              <a:t>  </a:t>
            </a:r>
            <a:r>
              <a:rPr lang="de-CH" sz="2800" b="1" i="0" u="none" strike="noStrike" kern="1200" cap="none" spc="0" baseline="0" dirty="0" err="1" smtClean="0">
                <a:solidFill>
                  <a:srgbClr val="FF0000"/>
                </a:solidFill>
                <a:uFillTx/>
                <a:latin typeface="Century Gothic" pitchFamily="34"/>
                <a:ea typeface="Calibri"/>
              </a:rPr>
              <a:t>before</a:t>
            </a:r>
            <a:r>
              <a:rPr lang="de-CH" sz="2800" b="1" i="0" u="none" strike="noStrike" kern="1200" cap="none" spc="0" baseline="0" dirty="0" smtClean="0">
                <a:solidFill>
                  <a:srgbClr val="FF0000"/>
                </a:solidFill>
                <a:uFillTx/>
                <a:latin typeface="Century Gothic" pitchFamily="34"/>
                <a:ea typeface="Calibri"/>
              </a:rPr>
              <a:t> </a:t>
            </a:r>
            <a:r>
              <a:rPr lang="de-CH" sz="2800" b="1" i="0" u="none" strike="noStrike" kern="1200" cap="none" spc="0" baseline="0" dirty="0" err="1" smtClean="0">
                <a:solidFill>
                  <a:srgbClr val="FF0000"/>
                </a:solidFill>
                <a:uFillTx/>
                <a:latin typeface="Century Gothic" pitchFamily="34"/>
                <a:ea typeface="Calibri"/>
              </a:rPr>
              <a:t>the</a:t>
            </a:r>
            <a:r>
              <a:rPr lang="de-CH" sz="2800" b="1" i="0" u="none" strike="noStrike" kern="1200" cap="none" spc="0" baseline="0" dirty="0" smtClean="0">
                <a:solidFill>
                  <a:srgbClr val="FF0000"/>
                </a:solidFill>
                <a:uFillTx/>
                <a:latin typeface="Century Gothic" pitchFamily="34"/>
                <a:ea typeface="Calibri"/>
              </a:rPr>
              <a:t> </a:t>
            </a:r>
            <a:r>
              <a:rPr lang="de-CH" sz="2800" b="1" i="0" u="none" strike="noStrike" kern="1200" cap="none" spc="0" baseline="0" dirty="0" err="1" smtClean="0">
                <a:solidFill>
                  <a:srgbClr val="FF0000"/>
                </a:solidFill>
                <a:uFillTx/>
                <a:latin typeface="Century Gothic" pitchFamily="34"/>
                <a:ea typeface="Calibri"/>
              </a:rPr>
              <a:t>Italian</a:t>
            </a:r>
            <a:r>
              <a:rPr lang="de-CH" sz="2800" b="1" i="0" u="none" strike="noStrike" kern="1200" cap="none" spc="0" baseline="0" dirty="0" smtClean="0">
                <a:solidFill>
                  <a:srgbClr val="FF0000"/>
                </a:solidFill>
                <a:uFillTx/>
                <a:latin typeface="Century Gothic" pitchFamily="34"/>
                <a:ea typeface="Calibri"/>
              </a:rPr>
              <a:t> </a:t>
            </a:r>
            <a:r>
              <a:rPr lang="de-CH" sz="2800" b="1" i="0" u="none" strike="noStrike" kern="1200" cap="none" spc="0" baseline="0" dirty="0" err="1" smtClean="0">
                <a:solidFill>
                  <a:srgbClr val="FF0000"/>
                </a:solidFill>
                <a:uFillTx/>
                <a:latin typeface="Century Gothic" pitchFamily="34"/>
                <a:ea typeface="Calibri"/>
              </a:rPr>
              <a:t>tax</a:t>
            </a:r>
            <a:r>
              <a:rPr lang="de-CH" sz="2800" b="1" i="0" u="none" strike="noStrike" kern="1200" cap="none" spc="0" baseline="0" dirty="0" smtClean="0">
                <a:solidFill>
                  <a:srgbClr val="FF0000"/>
                </a:solidFill>
                <a:uFillTx/>
                <a:latin typeface="Century Gothic" pitchFamily="34"/>
                <a:ea typeface="Calibri"/>
              </a:rPr>
              <a:t> Courts (</a:t>
            </a:r>
            <a:r>
              <a:rPr lang="de-CH" sz="2800" b="1" i="0" u="none" strike="noStrike" kern="1200" cap="none" spc="0" baseline="0" dirty="0" err="1" smtClean="0">
                <a:solidFill>
                  <a:srgbClr val="FF0000"/>
                </a:solidFill>
                <a:uFillTx/>
                <a:latin typeface="Century Gothic" pitchFamily="34"/>
                <a:ea typeface="Calibri"/>
              </a:rPr>
              <a:t>Commissions</a:t>
            </a:r>
            <a:r>
              <a:rPr lang="de-CH" sz="2800" b="1" i="0" u="none" strike="noStrike" kern="1200" cap="none" spc="0" baseline="0" dirty="0" smtClean="0">
                <a:solidFill>
                  <a:srgbClr val="FF0000"/>
                </a:solidFill>
                <a:uFillTx/>
                <a:latin typeface="Century Gothic" pitchFamily="34"/>
                <a:ea typeface="Calibri"/>
              </a:rPr>
              <a:t>) </a:t>
            </a:r>
            <a:r>
              <a:rPr lang="de-CH" sz="2800" b="1" dirty="0" err="1" smtClean="0">
                <a:solidFill>
                  <a:srgbClr val="FF0000"/>
                </a:solidFill>
                <a:latin typeface="Century Gothic" pitchFamily="34"/>
                <a:ea typeface="Calibri"/>
              </a:rPr>
              <a:t>amount</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to</a:t>
            </a:r>
            <a:r>
              <a:rPr lang="de-CH" sz="2800" b="1" i="0" u="none" strike="noStrike" kern="1200" cap="none" spc="0" baseline="0" dirty="0" smtClean="0">
                <a:solidFill>
                  <a:srgbClr val="FF0000"/>
                </a:solidFill>
                <a:uFillTx/>
                <a:latin typeface="Century Gothic" pitchFamily="34"/>
                <a:ea typeface="Calibri"/>
              </a:rPr>
              <a:t> 470.000 </a:t>
            </a:r>
            <a:r>
              <a:rPr lang="de-CH" sz="2800" b="1" i="0" u="none" strike="noStrike" kern="1200" cap="none" spc="0" baseline="0" dirty="0" err="1" smtClean="0">
                <a:solidFill>
                  <a:srgbClr val="FF0000"/>
                </a:solidFill>
                <a:uFillTx/>
                <a:latin typeface="Century Gothic" pitchFamily="34"/>
                <a:ea typeface="Calibri"/>
              </a:rPr>
              <a:t>proceedings</a:t>
            </a:r>
            <a:r>
              <a:rPr lang="de-CH" sz="2800" b="1" i="0" u="none" strike="noStrike" kern="1200" cap="none" spc="0" dirty="0" smtClean="0">
                <a:solidFill>
                  <a:srgbClr val="FF0000"/>
                </a:solidFill>
                <a:uFillTx/>
                <a:latin typeface="Century Gothic" pitchFamily="34"/>
                <a:ea typeface="Calibri"/>
              </a:rPr>
              <a:t> </a:t>
            </a:r>
            <a:r>
              <a:rPr lang="de-CH" sz="2800" b="1" i="0" u="none" strike="noStrike" kern="1200" cap="none" spc="0" dirty="0" err="1" smtClean="0">
                <a:solidFill>
                  <a:srgbClr val="FF0000"/>
                </a:solidFill>
                <a:uFillTx/>
                <a:latin typeface="Century Gothic" pitchFamily="34"/>
                <a:ea typeface="Calibri"/>
              </a:rPr>
              <a:t>and</a:t>
            </a:r>
            <a:r>
              <a:rPr lang="de-CH" sz="2800" b="1" dirty="0">
                <a:solidFill>
                  <a:srgbClr val="FF0000"/>
                </a:solidFill>
                <a:latin typeface="Century Gothic" pitchFamily="34"/>
                <a:ea typeface="Calibri"/>
              </a:rPr>
              <a:t> i</a:t>
            </a:r>
            <a:r>
              <a:rPr lang="de-CH" sz="2800" b="1" dirty="0" smtClean="0">
                <a:solidFill>
                  <a:srgbClr val="FF0000"/>
                </a:solidFill>
                <a:latin typeface="Century Gothic" pitchFamily="34"/>
                <a:ea typeface="Calibri"/>
              </a:rPr>
              <a:t>n </a:t>
            </a:r>
            <a:r>
              <a:rPr lang="de-CH" sz="2800" b="1" dirty="0" err="1" smtClean="0">
                <a:solidFill>
                  <a:srgbClr val="FF0000"/>
                </a:solidFill>
                <a:latin typeface="Century Gothic" pitchFamily="34"/>
                <a:ea typeface="Calibri"/>
              </a:rPr>
              <a:t>the</a:t>
            </a:r>
            <a:r>
              <a:rPr lang="de-CH" sz="2800" b="1" dirty="0" smtClean="0">
                <a:solidFill>
                  <a:srgbClr val="FF0000"/>
                </a:solidFill>
                <a:latin typeface="Century Gothic" pitchFamily="34"/>
                <a:ea typeface="Calibri"/>
              </a:rPr>
              <a:t> Court </a:t>
            </a:r>
            <a:r>
              <a:rPr lang="de-CH" sz="2800" b="1" dirty="0" err="1" smtClean="0">
                <a:solidFill>
                  <a:srgbClr val="FF0000"/>
                </a:solidFill>
                <a:latin typeface="Century Gothic" pitchFamily="34"/>
                <a:ea typeface="Calibri"/>
              </a:rPr>
              <a:t>of</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Cassation</a:t>
            </a:r>
            <a:r>
              <a:rPr lang="de-CH" sz="2800" b="1" dirty="0" smtClean="0">
                <a:solidFill>
                  <a:srgbClr val="FF0000"/>
                </a:solidFill>
                <a:latin typeface="Century Gothic" pitchFamily="34"/>
                <a:ea typeface="Calibri"/>
              </a:rPr>
              <a:t> </a:t>
            </a:r>
            <a:r>
              <a:rPr lang="de-CH" sz="2800" b="1" dirty="0" err="1">
                <a:solidFill>
                  <a:srgbClr val="FF0000"/>
                </a:solidFill>
                <a:latin typeface="Century Gothic" pitchFamily="34"/>
                <a:ea typeface="Calibri"/>
              </a:rPr>
              <a:t>about</a:t>
            </a:r>
            <a:r>
              <a:rPr lang="de-CH" sz="2800" b="1" dirty="0">
                <a:solidFill>
                  <a:srgbClr val="FF0000"/>
                </a:solidFill>
                <a:latin typeface="Century Gothic" pitchFamily="34"/>
                <a:ea typeface="Calibri"/>
              </a:rPr>
              <a:t>  37.000 </a:t>
            </a:r>
            <a:r>
              <a:rPr lang="de-CH" sz="2800" b="1" dirty="0" err="1" smtClean="0">
                <a:solidFill>
                  <a:srgbClr val="FF0000"/>
                </a:solidFill>
                <a:latin typeface="Century Gothic" pitchFamily="34"/>
                <a:ea typeface="Calibri"/>
              </a:rPr>
              <a:t>cases</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are</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awaiting</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for</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judgement</a:t>
            </a:r>
            <a:r>
              <a:rPr lang="de-CH" sz="2800" b="1" dirty="0" smtClean="0">
                <a:solidFill>
                  <a:srgbClr val="FF0000"/>
                </a:solidFill>
                <a:latin typeface="Century Gothic" pitchFamily="34"/>
                <a:ea typeface="Calibri"/>
              </a:rPr>
              <a:t>.</a:t>
            </a:r>
          </a:p>
          <a:p>
            <a:pPr algn="just">
              <a:defRPr sz="1800" b="0" i="0" u="none" strike="noStrike" kern="0" cap="none" spc="0" baseline="0">
                <a:solidFill>
                  <a:srgbClr val="000000"/>
                </a:solidFill>
                <a:uFillTx/>
              </a:defRPr>
            </a:pPr>
            <a:endParaRPr lang="de-CH" sz="2800" b="1" dirty="0" smtClean="0">
              <a:solidFill>
                <a:srgbClr val="FF0000"/>
              </a:solidFill>
              <a:latin typeface="Century Gothic" pitchFamily="34"/>
              <a:ea typeface="Calibri"/>
            </a:endParaRPr>
          </a:p>
          <a:p>
            <a:pPr lvl="0" algn="just">
              <a:defRPr sz="1800" b="0" i="0" u="none" strike="noStrike" kern="0" cap="none" spc="0" baseline="0">
                <a:solidFill>
                  <a:srgbClr val="000000"/>
                </a:solidFill>
                <a:uFillTx/>
              </a:defRPr>
            </a:pPr>
            <a:r>
              <a:rPr lang="de-CH" sz="2800" b="1" dirty="0" err="1" smtClean="0">
                <a:solidFill>
                  <a:srgbClr val="FF0000"/>
                </a:solidFill>
                <a:latin typeface="Century Gothic" pitchFamily="34"/>
                <a:ea typeface="Calibri"/>
              </a:rPr>
              <a:t>Recently</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the</a:t>
            </a:r>
            <a:r>
              <a:rPr lang="de-CH" sz="2800" b="1" dirty="0" smtClean="0">
                <a:solidFill>
                  <a:srgbClr val="FF0000"/>
                </a:solidFill>
                <a:latin typeface="Century Gothic" pitchFamily="34"/>
                <a:ea typeface="Calibri"/>
              </a:rPr>
              <a:t> electronic </a:t>
            </a:r>
            <a:r>
              <a:rPr lang="de-CH" sz="2800" b="1" dirty="0" err="1" smtClean="0">
                <a:solidFill>
                  <a:srgbClr val="FF0000"/>
                </a:solidFill>
                <a:latin typeface="Century Gothic" pitchFamily="34"/>
                <a:ea typeface="Calibri"/>
              </a:rPr>
              <a:t>process</a:t>
            </a:r>
            <a:r>
              <a:rPr lang="de-CH" sz="2800" b="1" dirty="0" smtClean="0">
                <a:solidFill>
                  <a:srgbClr val="FF0000"/>
                </a:solidFill>
                <a:latin typeface="Century Gothic" pitchFamily="34"/>
                <a:ea typeface="Calibri"/>
              </a:rPr>
              <a:t> was </a:t>
            </a:r>
            <a:r>
              <a:rPr lang="de-CH" sz="2800" b="1" dirty="0" err="1" smtClean="0">
                <a:solidFill>
                  <a:srgbClr val="FF0000"/>
                </a:solidFill>
                <a:latin typeface="Century Gothic" pitchFamily="34"/>
                <a:ea typeface="Calibri"/>
              </a:rPr>
              <a:t>introduced</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to</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accelerate</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and</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semplify</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the</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procedures</a:t>
            </a:r>
            <a:r>
              <a:rPr lang="de-CH" sz="2800" b="1" dirty="0" smtClean="0">
                <a:solidFill>
                  <a:srgbClr val="FF0000"/>
                </a:solidFill>
                <a:latin typeface="Century Gothic" pitchFamily="34"/>
                <a:ea typeface="Calibri"/>
              </a:rPr>
              <a:t>, but </a:t>
            </a:r>
            <a:r>
              <a:rPr lang="de-CH" sz="2800" b="1" dirty="0" err="1" smtClean="0">
                <a:solidFill>
                  <a:srgbClr val="FF0000"/>
                </a:solidFill>
                <a:latin typeface="Century Gothic" pitchFamily="34"/>
                <a:ea typeface="Calibri"/>
              </a:rPr>
              <a:t>the</a:t>
            </a:r>
            <a:r>
              <a:rPr lang="de-CH" sz="2800" b="1" dirty="0" smtClean="0">
                <a:solidFill>
                  <a:srgbClr val="FF0000"/>
                </a:solidFill>
                <a:latin typeface="Century Gothic" pitchFamily="34"/>
                <a:ea typeface="Calibri"/>
              </a:rPr>
              <a:t> digital </a:t>
            </a:r>
            <a:r>
              <a:rPr lang="de-CH" sz="2800" b="1" dirty="0" err="1" smtClean="0">
                <a:solidFill>
                  <a:srgbClr val="FF0000"/>
                </a:solidFill>
                <a:latin typeface="Century Gothic" pitchFamily="34"/>
                <a:ea typeface="Calibri"/>
              </a:rPr>
              <a:t>system</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alone</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is</a:t>
            </a:r>
            <a:r>
              <a:rPr lang="de-CH" sz="2800" b="1" dirty="0" smtClean="0">
                <a:solidFill>
                  <a:srgbClr val="FF0000"/>
                </a:solidFill>
                <a:latin typeface="Century Gothic" pitchFamily="34"/>
                <a:ea typeface="Calibri"/>
              </a:rPr>
              <a:t> not </a:t>
            </a:r>
            <a:r>
              <a:rPr lang="de-CH" sz="2800" b="1" dirty="0" err="1" smtClean="0">
                <a:solidFill>
                  <a:srgbClr val="FF0000"/>
                </a:solidFill>
                <a:latin typeface="Century Gothic" pitchFamily="34"/>
                <a:ea typeface="Calibri"/>
              </a:rPr>
              <a:t>sufficient</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if</a:t>
            </a:r>
            <a:r>
              <a:rPr lang="de-CH" sz="2800" b="1" dirty="0" smtClean="0">
                <a:solidFill>
                  <a:srgbClr val="FF0000"/>
                </a:solidFill>
                <a:latin typeface="Century Gothic" pitchFamily="34"/>
                <a:ea typeface="Calibri"/>
              </a:rPr>
              <a:t> not  </a:t>
            </a:r>
            <a:r>
              <a:rPr lang="de-CH" sz="2800" b="1" dirty="0" err="1" smtClean="0">
                <a:solidFill>
                  <a:srgbClr val="FF0000"/>
                </a:solidFill>
                <a:latin typeface="Century Gothic" pitchFamily="34"/>
                <a:ea typeface="Calibri"/>
              </a:rPr>
              <a:t>implemented</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with</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filters</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of</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access</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to</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the</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jurisdiction</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and</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friendly</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compositions</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of</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the</a:t>
            </a:r>
            <a:r>
              <a:rPr lang="de-CH" sz="2800" b="1" dirty="0" smtClean="0">
                <a:solidFill>
                  <a:srgbClr val="FF0000"/>
                </a:solidFill>
                <a:latin typeface="Century Gothic" pitchFamily="34"/>
                <a:ea typeface="Calibri"/>
              </a:rPr>
              <a:t> </a:t>
            </a:r>
            <a:r>
              <a:rPr lang="de-CH" sz="2800" b="1" dirty="0" err="1" smtClean="0">
                <a:solidFill>
                  <a:srgbClr val="FF0000"/>
                </a:solidFill>
                <a:latin typeface="Century Gothic" pitchFamily="34"/>
                <a:ea typeface="Calibri"/>
              </a:rPr>
              <a:t>disputes</a:t>
            </a:r>
            <a:r>
              <a:rPr lang="de-CH" sz="2800" b="1" dirty="0" smtClean="0">
                <a:solidFill>
                  <a:srgbClr val="FF0000"/>
                </a:solidFill>
                <a:latin typeface="Century Gothic" pitchFamily="34"/>
                <a:ea typeface="Calibri"/>
              </a:rPr>
              <a:t>.</a:t>
            </a:r>
            <a:endParaRPr lang="de-CH" sz="2800" b="1" dirty="0">
              <a:solidFill>
                <a:srgbClr val="FF0000"/>
              </a:solidFill>
              <a:latin typeface="Century Gothic" pitchFamily="34"/>
              <a:ea typeface="Calibri"/>
            </a:endParaRPr>
          </a:p>
          <a:p>
            <a:pPr algn="just">
              <a:defRPr sz="1800" b="0" i="0" u="none" strike="noStrike" kern="0" cap="none" spc="0" baseline="0">
                <a:solidFill>
                  <a:srgbClr val="000000"/>
                </a:solidFill>
                <a:uFillTx/>
              </a:defRPr>
            </a:pPr>
            <a:endParaRPr lang="de-CH" sz="2000" b="1" dirty="0" smtClean="0">
              <a:solidFill>
                <a:srgbClr val="FF0000"/>
              </a:solidFill>
              <a:latin typeface="Century Gothic" pitchFamily="34"/>
              <a:ea typeface="Calibri"/>
            </a:endParaRPr>
          </a:p>
          <a:p>
            <a:pPr algn="just">
              <a:defRPr sz="1800" b="0" i="0" u="none" strike="noStrike" kern="0" cap="none" spc="0" baseline="0">
                <a:solidFill>
                  <a:srgbClr val="000000"/>
                </a:solidFill>
                <a:uFillTx/>
              </a:defRPr>
            </a:pPr>
            <a:endParaRPr lang="de-CH" sz="2000" b="1" dirty="0" smtClean="0">
              <a:solidFill>
                <a:srgbClr val="FF0000"/>
              </a:solidFill>
              <a:latin typeface="Century Gothic" pitchFamily="34"/>
              <a:ea typeface="Calibri"/>
            </a:endParaRPr>
          </a:p>
          <a:p>
            <a:pPr algn="just">
              <a:defRPr sz="1800" b="0" i="0" u="none" strike="noStrike" kern="0" cap="none" spc="0" baseline="0">
                <a:solidFill>
                  <a:srgbClr val="000000"/>
                </a:solidFill>
                <a:uFillTx/>
              </a:defRPr>
            </a:pPr>
            <a:endParaRPr lang="it-IT" sz="1400" b="0" i="0" u="none" strike="noStrike" kern="1200" cap="none" spc="0" baseline="0" dirty="0">
              <a:solidFill>
                <a:srgbClr val="000000"/>
              </a:solidFill>
              <a:uFillTx/>
              <a:latin typeface="Arial"/>
              <a:ea typeface="Calibri"/>
            </a:endParaRPr>
          </a:p>
        </p:txBody>
      </p:sp>
    </p:spTree>
    <p:extLst>
      <p:ext uri="{BB962C8B-B14F-4D97-AF65-F5344CB8AC3E}">
        <p14:creationId xmlns:p14="http://schemas.microsoft.com/office/powerpoint/2010/main" val="299891271"/>
      </p:ext>
    </p:extLst>
  </p:cSld>
  <p:clrMapOvr>
    <a:masterClrMapping/>
  </p:clrMapOvr>
  <mc:AlternateContent xmlns:mc="http://schemas.openxmlformats.org/markup-compatibility/2006" xmlns:p14="http://schemas.microsoft.com/office/powerpoint/2010/main">
    <mc:Choice Requires="p14">
      <p:transition spd="slow" p14:dur="2000" advTm="27915"/>
    </mc:Choice>
    <mc:Fallback xmlns="">
      <p:transition spd="slow" advTm="27915"/>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3"/>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D6AC8F5-AA31-477D-8E9F-9328179E2ED0}"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13</a:t>
            </a:fld>
            <a:endParaRPr lang="en-US" sz="2000" b="0" i="0" u="none" strike="noStrike" kern="1200" cap="none" spc="0" baseline="0">
              <a:solidFill>
                <a:srgbClr val="FEFFFF"/>
              </a:solidFill>
              <a:uFillTx/>
              <a:latin typeface="Century Gothic"/>
            </a:endParaRPr>
          </a:p>
        </p:txBody>
      </p:sp>
      <p:sp>
        <p:nvSpPr>
          <p:cNvPr id="4" name="Segnaposto numero diapositiva 1"/>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009550E-6231-494A-94AA-AFDC935750E1}"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13</a:t>
            </a:fld>
            <a:endParaRPr lang="en-US" sz="2000" b="0" i="0" u="none" strike="noStrike" kern="1200" cap="none" spc="0" baseline="0">
              <a:solidFill>
                <a:srgbClr val="FEFFFF"/>
              </a:solidFill>
              <a:uFillTx/>
              <a:latin typeface="Century Gothic"/>
            </a:endParaRPr>
          </a:p>
        </p:txBody>
      </p:sp>
      <p:sp>
        <p:nvSpPr>
          <p:cNvPr id="5" name="Rettangolo 4"/>
          <p:cNvSpPr/>
          <p:nvPr/>
        </p:nvSpPr>
        <p:spPr>
          <a:xfrm>
            <a:off x="1775520" y="188640"/>
            <a:ext cx="10153128" cy="7509748"/>
          </a:xfrm>
          <a:prstGeom prst="rect">
            <a:avLst/>
          </a:prstGeom>
          <a:noFill/>
          <a:ln>
            <a:noFill/>
            <a:prstDash val="solid"/>
          </a:ln>
        </p:spPr>
        <p:txBody>
          <a:bodyPr vert="horz" wrap="square" lIns="91440" tIns="45720" rIns="91440" bIns="45720" anchor="t" anchorCtr="0" compatLnSpc="1">
            <a:spAutoFit/>
          </a:bodyPr>
          <a:lstStyle/>
          <a:p>
            <a:pPr algn="just">
              <a:defRPr sz="1800" b="0" i="0" u="none" strike="noStrike" kern="0" cap="none" spc="0" baseline="0">
                <a:solidFill>
                  <a:srgbClr val="000000"/>
                </a:solidFill>
                <a:uFillTx/>
              </a:defRPr>
            </a:pPr>
            <a:endParaRPr lang="de-CH" sz="2000" b="1" dirty="0" smtClean="0">
              <a:solidFill>
                <a:srgbClr val="FF0000"/>
              </a:solidFill>
              <a:latin typeface="Century Gothic" pitchFamily="34"/>
              <a:ea typeface="Calibri"/>
            </a:endParaRPr>
          </a:p>
          <a:p>
            <a:pPr algn="just">
              <a:defRPr sz="1800" b="0" i="0" u="none" strike="noStrike" kern="0" cap="none" spc="0" baseline="0">
                <a:solidFill>
                  <a:srgbClr val="000000"/>
                </a:solidFill>
                <a:uFillTx/>
              </a:defRPr>
            </a:pPr>
            <a:endParaRPr lang="de-CH" sz="2400" b="1" dirty="0" smtClean="0">
              <a:solidFill>
                <a:srgbClr val="FF0000"/>
              </a:solidFill>
              <a:latin typeface="Century Gothic" pitchFamily="34"/>
              <a:ea typeface="Calibri"/>
            </a:endParaRPr>
          </a:p>
          <a:p>
            <a:pPr algn="just">
              <a:defRPr sz="1800" b="0" i="0" u="none" strike="noStrike" kern="0" cap="none" spc="0" baseline="0">
                <a:solidFill>
                  <a:srgbClr val="000000"/>
                </a:solidFill>
                <a:uFillTx/>
              </a:defRPr>
            </a:pPr>
            <a:r>
              <a:rPr lang="en-US" sz="2700" b="1" dirty="0" err="1" smtClean="0">
                <a:solidFill>
                  <a:srgbClr val="FF0000"/>
                </a:solidFill>
                <a:latin typeface="Century Gothic" pitchFamily="34"/>
                <a:ea typeface="Calibri"/>
              </a:rPr>
              <a:t>Lets‘see</a:t>
            </a:r>
            <a:r>
              <a:rPr lang="en-US" sz="2700" b="1" dirty="0" smtClean="0">
                <a:solidFill>
                  <a:srgbClr val="FF0000"/>
                </a:solidFill>
                <a:latin typeface="Century Gothic" pitchFamily="34"/>
                <a:ea typeface="Calibri"/>
              </a:rPr>
              <a:t> what the </a:t>
            </a:r>
            <a:r>
              <a:rPr lang="en-US" sz="2700" b="1" dirty="0" err="1" smtClean="0">
                <a:solidFill>
                  <a:srgbClr val="FF0000"/>
                </a:solidFill>
                <a:latin typeface="Century Gothic" pitchFamily="34"/>
                <a:ea typeface="Calibri"/>
              </a:rPr>
              <a:t>italian</a:t>
            </a:r>
            <a:r>
              <a:rPr lang="en-US" sz="2700" b="1" dirty="0" smtClean="0">
                <a:solidFill>
                  <a:srgbClr val="FF0000"/>
                </a:solidFill>
                <a:latin typeface="Century Gothic" pitchFamily="34"/>
                <a:ea typeface="Calibri"/>
              </a:rPr>
              <a:t> system offers.</a:t>
            </a:r>
          </a:p>
          <a:p>
            <a:pPr marL="0" marR="0" lvl="0" indent="0" algn="just" defTabSz="914400" rtl="0" fontAlgn="auto" hangingPunct="1">
              <a:spcBef>
                <a:spcPts val="0"/>
              </a:spcBef>
              <a:spcAft>
                <a:spcPts val="0"/>
              </a:spcAft>
              <a:buFont typeface="Arial" pitchFamily="34" charset="0"/>
              <a:buChar char="•"/>
              <a:tabLst/>
              <a:defRPr sz="1800" b="0" i="0" u="none" strike="noStrike" kern="0" cap="none" spc="0" baseline="0">
                <a:solidFill>
                  <a:srgbClr val="000000"/>
                </a:solidFill>
                <a:uFillTx/>
              </a:defRPr>
            </a:pPr>
            <a:endParaRPr lang="en-US" sz="2700" b="1" i="0" u="none" strike="noStrike" kern="1200" cap="none" spc="0" baseline="0" dirty="0" smtClean="0">
              <a:solidFill>
                <a:srgbClr val="FF0000"/>
              </a:solidFill>
              <a:uFillTx/>
              <a:latin typeface="Century Gothic" pitchFamily="34"/>
              <a:ea typeface="Calibri"/>
            </a:endParaRPr>
          </a:p>
          <a:p>
            <a:pPr marL="0" marR="0" lvl="0" indent="0" algn="just" defTabSz="914400" rtl="0" fontAlgn="auto" hangingPunct="1">
              <a:spcBef>
                <a:spcPts val="0"/>
              </a:spcBef>
              <a:spcAft>
                <a:spcPts val="0"/>
              </a:spcAft>
              <a:tabLst/>
              <a:defRPr sz="1800" b="0" i="0" u="none" strike="noStrike" kern="0" cap="none" spc="0" baseline="0">
                <a:solidFill>
                  <a:srgbClr val="000000"/>
                </a:solidFill>
                <a:uFillTx/>
              </a:defRPr>
            </a:pPr>
            <a:r>
              <a:rPr lang="en-US" sz="2700" b="1" i="0" u="none" strike="noStrike" kern="1200" cap="none" spc="0" baseline="0" dirty="0" smtClean="0">
                <a:solidFill>
                  <a:srgbClr val="FF0000"/>
                </a:solidFill>
                <a:uFillTx/>
                <a:latin typeface="Century Gothic" pitchFamily="34"/>
                <a:ea typeface="Calibri"/>
              </a:rPr>
              <a:t>Judicial actions relating to disputes not exceeding EUR 50.000 in value are submitted to an administrative complaint and mediation attempt procedure of the tax authorities, which is a preliminary requirement to be included in the appeal  before activating the jurisdiction of the tax Court.</a:t>
            </a:r>
          </a:p>
          <a:p>
            <a:pPr marL="0" marR="0" lvl="0" indent="0" algn="just" defTabSz="914400" rtl="0" fontAlgn="auto" hangingPunct="1">
              <a:spcBef>
                <a:spcPts val="0"/>
              </a:spcBef>
              <a:spcAft>
                <a:spcPts val="0"/>
              </a:spcAft>
              <a:buFont typeface="Arial" pitchFamily="34" charset="0"/>
              <a:buChar char="•"/>
              <a:tabLst/>
              <a:defRPr sz="1800" b="0" i="0" u="none" strike="noStrike" kern="0" cap="none" spc="0" baseline="0">
                <a:solidFill>
                  <a:srgbClr val="000000"/>
                </a:solidFill>
                <a:uFillTx/>
              </a:defRPr>
            </a:pPr>
            <a:endParaRPr lang="en-US" sz="2700" b="1" i="0" u="none" strike="noStrike" kern="1200" cap="none" spc="0" baseline="0" dirty="0" smtClean="0">
              <a:solidFill>
                <a:srgbClr val="FF0000"/>
              </a:solidFill>
              <a:uFillTx/>
              <a:latin typeface="Century Gothic" pitchFamily="34"/>
              <a:ea typeface="Calibri"/>
            </a:endParaRP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r>
              <a:rPr lang="en-US" sz="2700" b="1" i="0" u="none" strike="noStrike" kern="1200" cap="none" spc="0" baseline="0" dirty="0" smtClean="0">
                <a:solidFill>
                  <a:srgbClr val="FF0000"/>
                </a:solidFill>
                <a:uFillTx/>
                <a:latin typeface="Century Gothic" pitchFamily="34"/>
                <a:ea typeface="Calibri"/>
              </a:rPr>
              <a:t>The appeal therefore  works as  preliminary administrative recourse in view to provoke a reconsideration of the tax claim and reach a settlement  with the taxpayer avoiding the judgment.</a:t>
            </a: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endParaRPr lang="de-CH" sz="2400" b="1" dirty="0">
              <a:solidFill>
                <a:srgbClr val="FF0000"/>
              </a:solidFill>
              <a:latin typeface="Century Gothic" pitchFamily="34"/>
              <a:ea typeface="Calibri"/>
            </a:endParaRP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de-CH" sz="1400" b="1" i="0" u="none" strike="noStrike" kern="1200" cap="none" spc="0" baseline="0" dirty="0">
              <a:solidFill>
                <a:srgbClr val="000000"/>
              </a:solidFill>
              <a:uFillTx/>
              <a:latin typeface="Century Gothic" pitchFamily="34"/>
              <a:ea typeface="Calibri"/>
            </a:endParaRP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de-CH" sz="1400" b="0" i="0" u="none" strike="noStrike" kern="1200" cap="none" spc="0" baseline="0" dirty="0">
                <a:solidFill>
                  <a:srgbClr val="000000"/>
                </a:solidFill>
                <a:uFillTx/>
                <a:latin typeface="Courier New"/>
                <a:ea typeface="Calibri"/>
              </a:rPr>
              <a:t/>
            </a:r>
            <a:br>
              <a:rPr lang="de-CH" sz="1400" b="0" i="0" u="none" strike="noStrike" kern="1200" cap="none" spc="0" baseline="0" dirty="0">
                <a:solidFill>
                  <a:srgbClr val="000000"/>
                </a:solidFill>
                <a:uFillTx/>
                <a:latin typeface="Courier New"/>
                <a:ea typeface="Calibri"/>
              </a:rPr>
            </a:br>
            <a:endParaRPr lang="it-IT" sz="1400" b="0" i="0" u="none" strike="noStrike" kern="1200" cap="none" spc="0" baseline="0" dirty="0">
              <a:solidFill>
                <a:srgbClr val="000000"/>
              </a:solidFill>
              <a:uFillTx/>
              <a:latin typeface="Arial"/>
              <a:ea typeface="Calibri"/>
            </a:endParaRPr>
          </a:p>
        </p:txBody>
      </p:sp>
    </p:spTree>
    <p:extLst>
      <p:ext uri="{BB962C8B-B14F-4D97-AF65-F5344CB8AC3E}">
        <p14:creationId xmlns:p14="http://schemas.microsoft.com/office/powerpoint/2010/main" val="299891271"/>
      </p:ext>
    </p:extLst>
  </p:cSld>
  <p:clrMapOvr>
    <a:masterClrMapping/>
  </p:clrMapOvr>
  <mc:AlternateContent xmlns:mc="http://schemas.openxmlformats.org/markup-compatibility/2006" xmlns:p14="http://schemas.microsoft.com/office/powerpoint/2010/main">
    <mc:Choice Requires="p14">
      <p:transition spd="slow" p14:dur="2000" advTm="27915"/>
    </mc:Choice>
    <mc:Fallback xmlns="">
      <p:transition spd="slow" advTm="27915"/>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3"/>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D6AC8F5-AA31-477D-8E9F-9328179E2ED0}"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14</a:t>
            </a:fld>
            <a:endParaRPr lang="en-US" sz="2000" b="0" i="0" u="none" strike="noStrike" kern="1200" cap="none" spc="0" baseline="0">
              <a:solidFill>
                <a:srgbClr val="FEFFFF"/>
              </a:solidFill>
              <a:uFillTx/>
              <a:latin typeface="Century Gothic"/>
            </a:endParaRPr>
          </a:p>
        </p:txBody>
      </p:sp>
      <p:sp>
        <p:nvSpPr>
          <p:cNvPr id="4" name="Segnaposto numero diapositiva 1"/>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009550E-6231-494A-94AA-AFDC935750E1}"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14</a:t>
            </a:fld>
            <a:endParaRPr lang="en-US" sz="2000" b="0" i="0" u="none" strike="noStrike" kern="1200" cap="none" spc="0" baseline="0">
              <a:solidFill>
                <a:srgbClr val="FEFFFF"/>
              </a:solidFill>
              <a:uFillTx/>
              <a:latin typeface="Century Gothic"/>
            </a:endParaRPr>
          </a:p>
        </p:txBody>
      </p:sp>
      <p:sp>
        <p:nvSpPr>
          <p:cNvPr id="5" name="Rettangolo 4"/>
          <p:cNvSpPr/>
          <p:nvPr/>
        </p:nvSpPr>
        <p:spPr>
          <a:xfrm>
            <a:off x="1775520" y="188640"/>
            <a:ext cx="10153128" cy="5870838"/>
          </a:xfrm>
          <a:prstGeom prst="rect">
            <a:avLst/>
          </a:prstGeom>
          <a:noFill/>
          <a:ln>
            <a:noFill/>
            <a:prstDash val="solid"/>
          </a:ln>
        </p:spPr>
        <p:txBody>
          <a:bodyPr vert="horz" wrap="square" lIns="91440" tIns="45720" rIns="91440" bIns="45720" anchor="t" anchorCtr="0" compatLnSpc="1">
            <a:spAutoFit/>
          </a:bodyPr>
          <a:lstStyle/>
          <a:p>
            <a:pPr algn="just">
              <a:defRPr sz="1800" b="0" i="0" u="none" strike="noStrike" kern="0" cap="none" spc="0" baseline="0">
                <a:solidFill>
                  <a:srgbClr val="000000"/>
                </a:solidFill>
                <a:uFillTx/>
              </a:defRPr>
            </a:pPr>
            <a:endParaRPr lang="de-CH" sz="2000" b="1" dirty="0" smtClean="0">
              <a:solidFill>
                <a:srgbClr val="FF0000"/>
              </a:solidFill>
              <a:latin typeface="Century Gothic" pitchFamily="34"/>
              <a:ea typeface="Calibri"/>
            </a:endParaRPr>
          </a:p>
          <a:p>
            <a:pPr algn="just">
              <a:defRPr sz="1800" b="0" i="0" u="none" strike="noStrike" kern="0" cap="none" spc="0" baseline="0">
                <a:solidFill>
                  <a:srgbClr val="000000"/>
                </a:solidFill>
                <a:uFillTx/>
              </a:defRPr>
            </a:pPr>
            <a:endParaRPr lang="de-CH" sz="2400" b="1" dirty="0" smtClean="0">
              <a:solidFill>
                <a:srgbClr val="FF0000"/>
              </a:solidFill>
              <a:latin typeface="Century Gothic" pitchFamily="34"/>
              <a:ea typeface="Calibri"/>
            </a:endParaRP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de-CH" sz="2700" b="1" dirty="0">
              <a:solidFill>
                <a:srgbClr val="FF0000"/>
              </a:solidFill>
              <a:latin typeface="Century Gothic" pitchFamily="34"/>
              <a:ea typeface="Calibri"/>
            </a:endParaRP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r>
              <a:rPr lang="en-US" sz="2800" b="1" i="0" u="none" strike="noStrike" kern="1200" cap="none" spc="0" baseline="0" dirty="0" smtClean="0">
                <a:solidFill>
                  <a:srgbClr val="FF0000"/>
                </a:solidFill>
                <a:uFillTx/>
                <a:latin typeface="Century Gothic" pitchFamily="34"/>
                <a:ea typeface="Calibri"/>
              </a:rPr>
              <a:t>A settlement can be made always by the judge  during the proceeding  in all types of disputes without limitation of value.</a:t>
            </a:r>
          </a:p>
          <a:p>
            <a:pPr algn="just"/>
            <a:r>
              <a:rPr lang="en-US" sz="2800" dirty="0" smtClean="0">
                <a:solidFill>
                  <a:srgbClr val="FF0000"/>
                </a:solidFill>
              </a:rPr>
              <a:t/>
            </a:r>
            <a:br>
              <a:rPr lang="en-US" sz="2800" dirty="0" smtClean="0">
                <a:solidFill>
                  <a:srgbClr val="FF0000"/>
                </a:solidFill>
              </a:rPr>
            </a:br>
            <a:r>
              <a:rPr lang="en-US" sz="3200" b="1" dirty="0" err="1" smtClean="0">
                <a:solidFill>
                  <a:srgbClr val="FF0000"/>
                </a:solidFill>
              </a:rPr>
              <a:t>Besides,on</a:t>
            </a:r>
            <a:r>
              <a:rPr lang="en-US" sz="2800" b="1" dirty="0" smtClean="0">
                <a:solidFill>
                  <a:srgbClr val="FF0000"/>
                </a:solidFill>
                <a:latin typeface="Century Gothic" pitchFamily="34"/>
                <a:ea typeface="Calibri"/>
              </a:rPr>
              <a:t> the example of the ”leave” model, the competent  Court has the possibility to declare an appeal inadmissible when previously verifies  that it is not reasonably likely to be accepted.</a:t>
            </a: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de-CH" sz="1400" b="1" i="0" u="none" strike="noStrike" kern="1200" cap="none" spc="0" baseline="0" dirty="0">
              <a:solidFill>
                <a:srgbClr val="000000"/>
              </a:solidFill>
              <a:uFillTx/>
              <a:latin typeface="Century Gothic" pitchFamily="34"/>
              <a:ea typeface="Calibri"/>
            </a:endParaRP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de-CH" sz="1400" b="0" i="0" u="none" strike="noStrike" kern="1200" cap="none" spc="0" baseline="0" dirty="0">
                <a:solidFill>
                  <a:srgbClr val="000000"/>
                </a:solidFill>
                <a:uFillTx/>
                <a:latin typeface="Courier New"/>
                <a:ea typeface="Calibri"/>
              </a:rPr>
              <a:t/>
            </a:r>
            <a:br>
              <a:rPr lang="de-CH" sz="1400" b="0" i="0" u="none" strike="noStrike" kern="1200" cap="none" spc="0" baseline="0" dirty="0">
                <a:solidFill>
                  <a:srgbClr val="000000"/>
                </a:solidFill>
                <a:uFillTx/>
                <a:latin typeface="Courier New"/>
                <a:ea typeface="Calibri"/>
              </a:rPr>
            </a:br>
            <a:endParaRPr lang="it-IT" sz="1400" b="0" i="0" u="none" strike="noStrike" kern="1200" cap="none" spc="0" baseline="0" dirty="0">
              <a:solidFill>
                <a:srgbClr val="000000"/>
              </a:solidFill>
              <a:uFillTx/>
              <a:latin typeface="Arial"/>
              <a:ea typeface="Calibri"/>
            </a:endParaRPr>
          </a:p>
        </p:txBody>
      </p:sp>
    </p:spTree>
    <p:extLst>
      <p:ext uri="{BB962C8B-B14F-4D97-AF65-F5344CB8AC3E}">
        <p14:creationId xmlns:p14="http://schemas.microsoft.com/office/powerpoint/2010/main" val="299891271"/>
      </p:ext>
    </p:extLst>
  </p:cSld>
  <p:clrMapOvr>
    <a:masterClrMapping/>
  </p:clrMapOvr>
  <mc:AlternateContent xmlns:mc="http://schemas.openxmlformats.org/markup-compatibility/2006" xmlns:p14="http://schemas.microsoft.com/office/powerpoint/2010/main">
    <mc:Choice Requires="p14">
      <p:transition spd="slow" p14:dur="2000" advTm="27915"/>
    </mc:Choice>
    <mc:Fallback xmlns="">
      <p:transition spd="slow" advTm="27915"/>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3"/>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49CAE4C-5E68-4D65-9D70-F7980EE52AD2}"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15</a:t>
            </a:fld>
            <a:endParaRPr lang="en-US" sz="2000" b="0" i="0" u="none" strike="noStrike" kern="1200" cap="none" spc="0" baseline="0">
              <a:solidFill>
                <a:srgbClr val="FEFFFF"/>
              </a:solidFill>
              <a:uFillTx/>
              <a:latin typeface="Century Gothic"/>
            </a:endParaRPr>
          </a:p>
        </p:txBody>
      </p:sp>
      <p:sp>
        <p:nvSpPr>
          <p:cNvPr id="4" name="Segnaposto numero diapositiva 1"/>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5465A62-AD4D-4926-8824-BF5027C44F28}"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15</a:t>
            </a:fld>
            <a:endParaRPr lang="en-US" sz="2000" b="0" i="0" u="none" strike="noStrike" kern="1200" cap="none" spc="0" baseline="0">
              <a:solidFill>
                <a:srgbClr val="FEFFFF"/>
              </a:solidFill>
              <a:uFillTx/>
              <a:latin typeface="Century Gothic"/>
            </a:endParaRPr>
          </a:p>
        </p:txBody>
      </p:sp>
      <p:sp>
        <p:nvSpPr>
          <p:cNvPr id="5" name="Rettangolo 4"/>
          <p:cNvSpPr/>
          <p:nvPr/>
        </p:nvSpPr>
        <p:spPr>
          <a:xfrm>
            <a:off x="1847528" y="260648"/>
            <a:ext cx="10128652" cy="8217634"/>
          </a:xfrm>
          <a:prstGeom prst="rect">
            <a:avLst/>
          </a:prstGeom>
          <a:noFill/>
          <a:ln>
            <a:noFill/>
            <a:prstDash val="solid"/>
          </a:ln>
        </p:spPr>
        <p:txBody>
          <a:bodyPr vert="horz" wrap="square" lIns="91440" tIns="45720" rIns="91440" bIns="45720" anchor="t" anchorCtr="0" compatLnSpc="1">
            <a:spAutoFit/>
          </a:bodyPr>
          <a:lstStyle/>
          <a:p>
            <a:pPr algn="just"/>
            <a:r>
              <a:rPr lang="en-US" sz="2700" b="1" i="0" u="none" strike="noStrike" kern="1200" cap="none" spc="0" baseline="0" dirty="0" smtClean="0">
                <a:solidFill>
                  <a:srgbClr val="FF0000"/>
                </a:solidFill>
                <a:uFillTx/>
                <a:latin typeface="Century Gothic" pitchFamily="34"/>
                <a:ea typeface="Calibri"/>
              </a:rPr>
              <a:t>There are also pre-requisite conditions for  the access to the Supreme Court(Court of Cassation).  </a:t>
            </a:r>
            <a:endParaRPr lang="en-US" sz="2700" dirty="0" smtClean="0">
              <a:solidFill>
                <a:srgbClr val="FF0000"/>
              </a:solidFill>
            </a:endParaRP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endParaRPr lang="en-US" sz="2700" b="1" i="0" u="none" strike="noStrike" kern="1200" cap="none" spc="0" baseline="0" dirty="0" smtClean="0">
              <a:solidFill>
                <a:srgbClr val="FF0000"/>
              </a:solidFill>
              <a:uFillTx/>
              <a:latin typeface="Century Gothic" pitchFamily="34"/>
              <a:ea typeface="Calibri"/>
            </a:endParaRP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r>
              <a:rPr lang="en-US" sz="2700" b="1" i="0" u="none" strike="noStrike" kern="1200" cap="none" spc="0" baseline="0" dirty="0" smtClean="0">
                <a:solidFill>
                  <a:srgbClr val="FF0000"/>
                </a:solidFill>
                <a:uFillTx/>
                <a:latin typeface="Century Gothic" pitchFamily="34"/>
                <a:ea typeface="Calibri"/>
              </a:rPr>
              <a:t>An indirect filter is represented by  the rule that before the Supreme Court only attorneys who are qualified and have the certification to appear  before the highest Courts may represent  taxpayers. </a:t>
            </a: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endParaRPr lang="en-US" sz="2700" b="1" i="0" u="none" strike="noStrike" kern="1200" cap="none" spc="0" baseline="0" dirty="0" smtClean="0">
              <a:solidFill>
                <a:srgbClr val="FF0000"/>
              </a:solidFill>
              <a:uFillTx/>
              <a:latin typeface="Century Gothic" pitchFamily="34"/>
              <a:ea typeface="Calibri"/>
            </a:endParaRPr>
          </a:p>
          <a:p>
            <a:pPr lvl="0" algn="just">
              <a:defRPr sz="1800" b="0" i="0" u="none" strike="noStrike" kern="0" cap="none" spc="0" baseline="0">
                <a:solidFill>
                  <a:srgbClr val="000000"/>
                </a:solidFill>
                <a:uFillTx/>
              </a:defRPr>
            </a:pPr>
            <a:r>
              <a:rPr lang="en-US" sz="2700" b="1" dirty="0" smtClean="0">
                <a:solidFill>
                  <a:srgbClr val="FF0000"/>
                </a:solidFill>
                <a:latin typeface="Century Gothic" pitchFamily="34"/>
                <a:ea typeface="Calibri"/>
              </a:rPr>
              <a:t>A</a:t>
            </a:r>
            <a:r>
              <a:rPr lang="en-US" sz="2700" b="1" i="0" u="none" strike="noStrike" kern="1200" cap="none" spc="0" baseline="0" dirty="0" smtClean="0">
                <a:solidFill>
                  <a:srgbClr val="FF0000"/>
                </a:solidFill>
                <a:uFillTx/>
                <a:latin typeface="Century Gothic" pitchFamily="34"/>
                <a:ea typeface="Calibri"/>
              </a:rPr>
              <a:t>n</a:t>
            </a:r>
            <a:r>
              <a:rPr lang="en-US" sz="2700" b="1" i="0" u="none" strike="noStrike" kern="1200" cap="none" spc="0" dirty="0" smtClean="0">
                <a:solidFill>
                  <a:srgbClr val="FF0000"/>
                </a:solidFill>
                <a:uFillTx/>
                <a:latin typeface="Century Gothic" pitchFamily="34"/>
                <a:ea typeface="Calibri"/>
              </a:rPr>
              <a:t> </a:t>
            </a:r>
            <a:r>
              <a:rPr lang="en-US" sz="2700" b="1" i="0" u="none" strike="noStrike" kern="1200" cap="none" spc="0" baseline="0" dirty="0" smtClean="0">
                <a:solidFill>
                  <a:srgbClr val="FF0000"/>
                </a:solidFill>
                <a:uFillTx/>
                <a:latin typeface="Century Gothic" pitchFamily="34"/>
                <a:ea typeface="Calibri"/>
              </a:rPr>
              <a:t> internal filter - on the model of</a:t>
            </a:r>
            <a:r>
              <a:rPr lang="en-US" sz="2700" b="1" dirty="0" smtClean="0">
                <a:solidFill>
                  <a:srgbClr val="FF0000"/>
                </a:solidFill>
                <a:latin typeface="Century Gothic" pitchFamily="34"/>
                <a:ea typeface="Calibri"/>
              </a:rPr>
              <a:t> </a:t>
            </a:r>
            <a:r>
              <a:rPr lang="en-US" sz="2700" b="1" dirty="0" err="1" smtClean="0">
                <a:solidFill>
                  <a:srgbClr val="FF0000"/>
                </a:solidFill>
                <a:latin typeface="Century Gothic" pitchFamily="34"/>
                <a:ea typeface="Calibri"/>
              </a:rPr>
              <a:t>french</a:t>
            </a:r>
            <a:r>
              <a:rPr lang="en-US" sz="2700" b="1" dirty="0" smtClean="0">
                <a:solidFill>
                  <a:srgbClr val="FF0000"/>
                </a:solidFill>
                <a:latin typeface="Century Gothic" pitchFamily="34"/>
                <a:ea typeface="Calibri"/>
              </a:rPr>
              <a:t> </a:t>
            </a:r>
            <a:r>
              <a:rPr lang="en-US" sz="2700" b="1" i="1" u="none" strike="noStrike" kern="1200" cap="none" spc="0" baseline="0" dirty="0" smtClean="0">
                <a:solidFill>
                  <a:srgbClr val="FF0000"/>
                </a:solidFill>
                <a:uFillTx/>
                <a:latin typeface="Century Gothic" pitchFamily="34"/>
                <a:ea typeface="Calibri"/>
              </a:rPr>
              <a:t>formation </a:t>
            </a:r>
            <a:r>
              <a:rPr lang="en-US" sz="2700" b="1" i="1" u="none" strike="noStrike" kern="1200" cap="none" spc="0" baseline="0" dirty="0" err="1" smtClean="0">
                <a:solidFill>
                  <a:srgbClr val="FF0000"/>
                </a:solidFill>
                <a:uFillTx/>
                <a:latin typeface="Century Gothic" pitchFamily="34"/>
                <a:ea typeface="Calibri"/>
              </a:rPr>
              <a:t>restreinte</a:t>
            </a:r>
            <a:r>
              <a:rPr lang="en-US" sz="2700" b="1" i="1" u="none" strike="noStrike" kern="1200" cap="none" spc="0" baseline="0" dirty="0" smtClean="0">
                <a:solidFill>
                  <a:srgbClr val="FF0000"/>
                </a:solidFill>
                <a:uFillTx/>
                <a:latin typeface="Century Gothic" pitchFamily="34"/>
                <a:ea typeface="Calibri"/>
              </a:rPr>
              <a:t> </a:t>
            </a:r>
            <a:r>
              <a:rPr lang="en-US" sz="2700" b="1" i="0" u="none" strike="noStrike" kern="1200" cap="none" spc="0" baseline="0" dirty="0" smtClean="0">
                <a:solidFill>
                  <a:srgbClr val="FF0000"/>
                </a:solidFill>
                <a:uFillTx/>
                <a:latin typeface="Century Gothic" pitchFamily="34"/>
                <a:ea typeface="Calibri"/>
              </a:rPr>
              <a:t>- consists of the preliminary examination of appeals assigned to a Chamber within the Supreme Court  (c.d. </a:t>
            </a:r>
            <a:r>
              <a:rPr lang="en-US" sz="2700" b="1" i="1" u="none" strike="noStrike" kern="1200" cap="none" spc="0" baseline="0" dirty="0" err="1" smtClean="0">
                <a:solidFill>
                  <a:srgbClr val="FF0000"/>
                </a:solidFill>
                <a:uFillTx/>
                <a:latin typeface="Century Gothic" pitchFamily="34"/>
                <a:ea typeface="Calibri"/>
              </a:rPr>
              <a:t>struttura</a:t>
            </a:r>
            <a:r>
              <a:rPr lang="en-US" sz="2700" b="1" i="0" u="none" strike="noStrike" kern="1200" cap="none" spc="0" baseline="0" dirty="0" smtClean="0">
                <a:solidFill>
                  <a:srgbClr val="FF0000"/>
                </a:solidFill>
                <a:uFillTx/>
                <a:latin typeface="Century Gothic" pitchFamily="34"/>
                <a:ea typeface="Calibri"/>
              </a:rPr>
              <a:t>), which verifies  if  there  are  reasons to  </a:t>
            </a:r>
            <a:r>
              <a:rPr lang="en-US" sz="2700" b="1" i="0" u="none" strike="noStrike" kern="1200" cap="none" spc="0" baseline="0" dirty="0" err="1" smtClean="0">
                <a:solidFill>
                  <a:srgbClr val="FF0000"/>
                </a:solidFill>
                <a:uFillTx/>
                <a:latin typeface="Century Gothic" pitchFamily="34"/>
                <a:ea typeface="Calibri"/>
              </a:rPr>
              <a:t>declear</a:t>
            </a:r>
            <a:r>
              <a:rPr lang="en-US" sz="2700" b="1" i="0" u="none" strike="noStrike" kern="1200" cap="none" spc="0" baseline="0" dirty="0" smtClean="0">
                <a:solidFill>
                  <a:srgbClr val="FF0000"/>
                </a:solidFill>
                <a:uFillTx/>
                <a:latin typeface="Century Gothic" pitchFamily="34"/>
                <a:ea typeface="Calibri"/>
              </a:rPr>
              <a:t>  the  appeals  inadmissible  or  manifestly founded  or not founded ,deciding the case immediately without  referring  it to  the  public hearing. </a:t>
            </a:r>
          </a:p>
          <a:p>
            <a:pPr lvl="0" algn="just">
              <a:defRPr sz="1800" b="0" i="0" u="none" strike="noStrike" kern="0" cap="none" spc="0" baseline="0">
                <a:solidFill>
                  <a:srgbClr val="000000"/>
                </a:solidFill>
                <a:uFillTx/>
              </a:defRPr>
            </a:pPr>
            <a:endParaRPr lang="de-CH" sz="2400" b="1" i="0" u="none" strike="noStrike" kern="1200" cap="none" spc="0" baseline="0" dirty="0" smtClean="0">
              <a:solidFill>
                <a:srgbClr val="FF0000"/>
              </a:solidFill>
              <a:uFillTx/>
              <a:latin typeface="Century Gothic" pitchFamily="34"/>
              <a:ea typeface="Calibri"/>
            </a:endParaRPr>
          </a:p>
          <a:p>
            <a:pPr lvl="0" algn="just">
              <a:defRPr sz="1800" b="0" i="0" u="none" strike="noStrike" kern="0" cap="none" spc="0" baseline="0">
                <a:solidFill>
                  <a:srgbClr val="000000"/>
                </a:solidFill>
                <a:uFillTx/>
              </a:defRPr>
            </a:pPr>
            <a:endParaRPr lang="de-CH" sz="2400" b="1" i="0" u="none" strike="noStrike" kern="1200" cap="none" spc="0" baseline="0" dirty="0" smtClean="0">
              <a:solidFill>
                <a:srgbClr val="FF0000"/>
              </a:solidFill>
              <a:uFillTx/>
              <a:latin typeface="Century Gothic" pitchFamily="34"/>
              <a:ea typeface="Calibri"/>
            </a:endParaRPr>
          </a:p>
          <a:p>
            <a:pPr lvl="0" algn="just">
              <a:defRPr sz="1800" b="0" i="0" u="none" strike="noStrike" kern="0" cap="none" spc="0" baseline="0">
                <a:solidFill>
                  <a:srgbClr val="000000"/>
                </a:solidFill>
                <a:uFillTx/>
              </a:defRPr>
            </a:pPr>
            <a:endParaRPr lang="de-CH" sz="2400" b="1" dirty="0" smtClean="0">
              <a:solidFill>
                <a:srgbClr val="FF0000"/>
              </a:solidFill>
              <a:latin typeface="Century Gothic" pitchFamily="34"/>
              <a:ea typeface="Calibri"/>
            </a:endParaRPr>
          </a:p>
          <a:p>
            <a:pPr lvl="0" algn="just">
              <a:defRPr sz="1800" b="0" i="0" u="none" strike="noStrike" kern="0" cap="none" spc="0" baseline="0">
                <a:solidFill>
                  <a:srgbClr val="000000"/>
                </a:solidFill>
                <a:uFillTx/>
              </a:defRPr>
            </a:pPr>
            <a:endParaRPr lang="de-CH" sz="2400" b="1" i="0" u="none" strike="noStrike" kern="1200" cap="none" spc="0" baseline="0" dirty="0" smtClean="0">
              <a:solidFill>
                <a:srgbClr val="FF0000"/>
              </a:solidFill>
              <a:uFillTx/>
              <a:latin typeface="Century Gothic" pitchFamily="34"/>
              <a:ea typeface="Calibri"/>
            </a:endParaRPr>
          </a:p>
          <a:p>
            <a:pPr lvl="0" algn="just">
              <a:lnSpc>
                <a:spcPct val="150000"/>
              </a:lnSpc>
              <a:defRPr sz="1800" b="0" i="0" u="none" strike="noStrike" kern="0" cap="none" spc="0" baseline="0">
                <a:solidFill>
                  <a:srgbClr val="000000"/>
                </a:solidFill>
                <a:uFillTx/>
              </a:defRPr>
            </a:pPr>
            <a:endParaRPr lang="it-IT" b="1" i="0" u="none" strike="noStrike" kern="1200" cap="none" spc="0" baseline="0" dirty="0">
              <a:solidFill>
                <a:srgbClr val="FF0000"/>
              </a:solidFill>
              <a:uFillTx/>
              <a:latin typeface="Century Gothic" pitchFamily="34"/>
              <a:ea typeface="Calibri"/>
            </a:endParaRPr>
          </a:p>
        </p:txBody>
      </p:sp>
    </p:spTree>
    <p:extLst>
      <p:ext uri="{BB962C8B-B14F-4D97-AF65-F5344CB8AC3E}">
        <p14:creationId xmlns:p14="http://schemas.microsoft.com/office/powerpoint/2010/main" val="278264134"/>
      </p:ext>
    </p:extLst>
  </p:cSld>
  <p:clrMapOvr>
    <a:masterClrMapping/>
  </p:clrMapOvr>
  <mc:AlternateContent xmlns:mc="http://schemas.openxmlformats.org/markup-compatibility/2006" xmlns:p14="http://schemas.microsoft.com/office/powerpoint/2010/main">
    <mc:Choice Requires="p14">
      <p:transition spd="slow" p14:dur="2000" advTm="27915"/>
    </mc:Choice>
    <mc:Fallback xmlns="">
      <p:transition spd="slow" advTm="27915"/>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3"/>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49CAE4C-5E68-4D65-9D70-F7980EE52AD2}"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16</a:t>
            </a:fld>
            <a:endParaRPr lang="en-US" sz="2000" b="0" i="0" u="none" strike="noStrike" kern="1200" cap="none" spc="0" baseline="0">
              <a:solidFill>
                <a:srgbClr val="FEFFFF"/>
              </a:solidFill>
              <a:uFillTx/>
              <a:latin typeface="Century Gothic"/>
            </a:endParaRPr>
          </a:p>
        </p:txBody>
      </p:sp>
      <p:sp>
        <p:nvSpPr>
          <p:cNvPr id="4" name="Segnaposto numero diapositiva 1"/>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5465A62-AD4D-4926-8824-BF5027C44F28}"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16</a:t>
            </a:fld>
            <a:endParaRPr lang="en-US" sz="2000" b="0" i="0" u="none" strike="noStrike" kern="1200" cap="none" spc="0" baseline="0">
              <a:solidFill>
                <a:srgbClr val="FEFFFF"/>
              </a:solidFill>
              <a:uFillTx/>
              <a:latin typeface="Century Gothic"/>
            </a:endParaRPr>
          </a:p>
        </p:txBody>
      </p:sp>
      <p:sp>
        <p:nvSpPr>
          <p:cNvPr id="5" name="Rettangolo 4"/>
          <p:cNvSpPr/>
          <p:nvPr/>
        </p:nvSpPr>
        <p:spPr>
          <a:xfrm>
            <a:off x="1847528" y="332656"/>
            <a:ext cx="10128652" cy="5216813"/>
          </a:xfrm>
          <a:prstGeom prst="rect">
            <a:avLst/>
          </a:prstGeom>
          <a:noFill/>
          <a:ln>
            <a:noFill/>
            <a:prstDash val="solid"/>
          </a:ln>
        </p:spPr>
        <p:txBody>
          <a:bodyPr vert="horz" wrap="square" lIns="91440" tIns="45720" rIns="91440" bIns="45720" anchor="t" anchorCtr="0" compatLnSpc="1">
            <a:spAutoFit/>
          </a:bodyPr>
          <a:lstStyle/>
          <a:p>
            <a:pPr lvl="0" algn="just">
              <a:defRPr sz="1800" b="0" i="0" u="none" strike="noStrike" kern="0" cap="none" spc="0" baseline="0">
                <a:solidFill>
                  <a:srgbClr val="000000"/>
                </a:solidFill>
                <a:uFillTx/>
              </a:defRPr>
            </a:pPr>
            <a:endParaRPr lang="de-CH" sz="2400" b="1" i="0" u="none" strike="noStrike" kern="1200" cap="none" spc="0" baseline="0" dirty="0" smtClean="0">
              <a:solidFill>
                <a:srgbClr val="FF0000"/>
              </a:solidFill>
              <a:uFillTx/>
              <a:latin typeface="Century Gothic" pitchFamily="34"/>
              <a:ea typeface="Calibri"/>
            </a:endParaRPr>
          </a:p>
          <a:p>
            <a:pPr lvl="0" algn="just">
              <a:defRPr sz="1800" b="0" i="0" u="none" strike="noStrike" kern="0" cap="none" spc="0" baseline="0">
                <a:solidFill>
                  <a:srgbClr val="000000"/>
                </a:solidFill>
                <a:uFillTx/>
              </a:defRPr>
            </a:pPr>
            <a:endParaRPr lang="de-CH" sz="2400" b="1" i="0" u="none" strike="noStrike" kern="1200" cap="none" spc="0" baseline="0" dirty="0" smtClean="0">
              <a:solidFill>
                <a:srgbClr val="FF0000"/>
              </a:solidFill>
              <a:uFillTx/>
              <a:latin typeface="Century Gothic" pitchFamily="34"/>
              <a:ea typeface="Calibri"/>
            </a:endParaRPr>
          </a:p>
          <a:p>
            <a:pPr lvl="0" algn="just">
              <a:defRPr sz="1800" b="0" i="0" u="none" strike="noStrike" kern="0" cap="none" spc="0" baseline="0">
                <a:solidFill>
                  <a:srgbClr val="000000"/>
                </a:solidFill>
                <a:uFillTx/>
              </a:defRPr>
            </a:pPr>
            <a:endParaRPr lang="de-CH" sz="2400" b="1" dirty="0" smtClean="0">
              <a:solidFill>
                <a:srgbClr val="FF0000"/>
              </a:solidFill>
              <a:latin typeface="Century Gothic" pitchFamily="34"/>
              <a:ea typeface="Calibri"/>
            </a:endParaRPr>
          </a:p>
          <a:p>
            <a:pPr lvl="0" algn="just">
              <a:defRPr sz="1800" b="0" i="0" u="none" strike="noStrike" kern="0" cap="none" spc="0" baseline="0">
                <a:solidFill>
                  <a:srgbClr val="000000"/>
                </a:solidFill>
                <a:uFillTx/>
              </a:defRPr>
            </a:pPr>
            <a:endParaRPr lang="de-CH" sz="2400" b="1" i="0" u="none" strike="noStrike" kern="1200" cap="none" spc="0" baseline="0" dirty="0" smtClean="0">
              <a:solidFill>
                <a:srgbClr val="FF0000"/>
              </a:solidFill>
              <a:uFillTx/>
              <a:latin typeface="Century Gothic" pitchFamily="34"/>
              <a:ea typeface="Calibri"/>
            </a:endParaRPr>
          </a:p>
          <a:p>
            <a:pPr lvl="0" algn="just">
              <a:lnSpc>
                <a:spcPct val="150000"/>
              </a:lnSpc>
              <a:defRPr sz="1800" b="0" i="0" u="none" strike="noStrike" kern="0" cap="none" spc="0" baseline="0">
                <a:solidFill>
                  <a:srgbClr val="000000"/>
                </a:solidFill>
                <a:uFillTx/>
              </a:defRPr>
            </a:pPr>
            <a:r>
              <a:rPr lang="en-US" sz="2800" b="1" i="0" u="none" strike="noStrike" kern="1200" cap="none" spc="0" baseline="0" dirty="0" smtClean="0">
                <a:solidFill>
                  <a:srgbClr val="FF0000"/>
                </a:solidFill>
                <a:uFillTx/>
                <a:latin typeface="Century Gothic" pitchFamily="34"/>
                <a:ea typeface="Calibri"/>
              </a:rPr>
              <a:t>It should be noted that  appeals regarding  insufficient or inconsistent reasoning of the decision (non resolving in a total absence) are no more admissible  and such limitation contributes further to reduce the  indiscriminate access to the Supreme Court .</a:t>
            </a:r>
            <a:endParaRPr lang="en-US" sz="2800" b="1" dirty="0" smtClean="0">
              <a:solidFill>
                <a:srgbClr val="FF0000"/>
              </a:solidFill>
              <a:latin typeface="Century Gothic" pitchFamily="34"/>
              <a:ea typeface="Calibri"/>
            </a:endParaRPr>
          </a:p>
          <a:p>
            <a:pPr lvl="0" algn="just">
              <a:lnSpc>
                <a:spcPct val="150000"/>
              </a:lnSpc>
              <a:defRPr sz="1800" b="0" i="0" u="none" strike="noStrike" kern="0" cap="none" spc="0" baseline="0">
                <a:solidFill>
                  <a:srgbClr val="000000"/>
                </a:solidFill>
                <a:uFillTx/>
              </a:defRPr>
            </a:pPr>
            <a:endParaRPr lang="it-IT" b="1" i="0" u="none" strike="noStrike" kern="1200" cap="none" spc="0" baseline="0" dirty="0">
              <a:solidFill>
                <a:srgbClr val="FF0000"/>
              </a:solidFill>
              <a:uFillTx/>
              <a:latin typeface="Century Gothic" pitchFamily="34"/>
              <a:ea typeface="Calibri"/>
            </a:endParaRPr>
          </a:p>
        </p:txBody>
      </p:sp>
    </p:spTree>
    <p:extLst>
      <p:ext uri="{BB962C8B-B14F-4D97-AF65-F5344CB8AC3E}">
        <p14:creationId xmlns:p14="http://schemas.microsoft.com/office/powerpoint/2010/main" val="278264134"/>
      </p:ext>
    </p:extLst>
  </p:cSld>
  <p:clrMapOvr>
    <a:masterClrMapping/>
  </p:clrMapOvr>
  <mc:AlternateContent xmlns:mc="http://schemas.openxmlformats.org/markup-compatibility/2006" xmlns:p14="http://schemas.microsoft.com/office/powerpoint/2010/main">
    <mc:Choice Requires="p14">
      <p:transition spd="slow" p14:dur="2000" advTm="27915"/>
    </mc:Choice>
    <mc:Fallback xmlns="">
      <p:transition spd="slow" advTm="27915"/>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txBox="1">
            <a:spLocks noGrp="1"/>
          </p:cNvSpPr>
          <p:nvPr>
            <p:ph type="title"/>
          </p:nvPr>
        </p:nvSpPr>
        <p:spPr>
          <a:xfrm>
            <a:off x="2207568" y="2060848"/>
            <a:ext cx="8911687" cy="1280891"/>
          </a:xfrm>
        </p:spPr>
        <p:txBody>
          <a:bodyPr/>
          <a:lstStyle/>
          <a:p>
            <a:pPr lvl="0" algn="ctr"/>
            <a:r>
              <a:rPr lang="en-US" dirty="0" smtClean="0"/>
              <a:t>Thank you  for your attention</a:t>
            </a:r>
            <a:endParaRPr lang="en-US" dirty="0"/>
          </a:p>
        </p:txBody>
      </p:sp>
      <p:sp>
        <p:nvSpPr>
          <p:cNvPr id="3" name="Sottotitolo 2"/>
          <p:cNvSpPr txBox="1"/>
          <p:nvPr/>
        </p:nvSpPr>
        <p:spPr>
          <a:xfrm>
            <a:off x="2063552" y="6021288"/>
            <a:ext cx="9224494" cy="422891"/>
          </a:xfrm>
          <a:prstGeom prst="rect">
            <a:avLst/>
          </a:prstGeom>
          <a:noFill/>
          <a:ln>
            <a:noFill/>
          </a:ln>
        </p:spPr>
        <p:txBody>
          <a:bodyPr vert="horz" wrap="square" lIns="91440" tIns="45720" rIns="91440" bIns="45720" anchor="t" anchorCtr="0" compatLnSpc="1"/>
          <a:lstStyle/>
          <a:p>
            <a:pPr marL="342900" marR="0" lvl="0" indent="-342900" algn="ctr" defTabSz="457200" rtl="0" fontAlgn="auto" hangingPunct="1">
              <a:lnSpc>
                <a:spcPct val="100000"/>
              </a:lnSpc>
              <a:spcBef>
                <a:spcPts val="1000"/>
              </a:spcBef>
              <a:spcAft>
                <a:spcPts val="0"/>
              </a:spcAft>
              <a:buClr>
                <a:srgbClr val="A53010"/>
              </a:buClr>
              <a:buSzPct val="100000"/>
              <a:buFont typeface="Wingdings 3"/>
              <a:buChar char=""/>
              <a:tabLst/>
              <a:defRPr sz="1800" b="0" i="0" u="none" strike="noStrike" kern="0" cap="none" spc="0" baseline="0">
                <a:solidFill>
                  <a:srgbClr val="000000"/>
                </a:solidFill>
                <a:uFillTx/>
              </a:defRPr>
            </a:pPr>
            <a:r>
              <a:rPr lang="en-US" sz="1200" b="1" i="1" u="none" strike="noStrike" kern="1200" cap="none" spc="0" baseline="0" dirty="0">
                <a:solidFill>
                  <a:srgbClr val="404040"/>
                </a:solidFill>
                <a:uFillTx/>
                <a:latin typeface="Century Gothic"/>
              </a:rPr>
              <a:t>Massimo </a:t>
            </a:r>
            <a:r>
              <a:rPr lang="en-US" sz="1200" b="1" i="1" u="none" strike="noStrike" kern="1200" cap="none" spc="0" baseline="0" dirty="0" err="1">
                <a:solidFill>
                  <a:srgbClr val="404040"/>
                </a:solidFill>
                <a:uFillTx/>
                <a:latin typeface="Century Gothic"/>
              </a:rPr>
              <a:t>Scuffi</a:t>
            </a:r>
            <a:r>
              <a:rPr lang="en-US" sz="1200" b="1" i="1" u="none" strike="noStrike" kern="1200" cap="none" spc="0" baseline="0" dirty="0">
                <a:solidFill>
                  <a:srgbClr val="404040"/>
                </a:solidFill>
                <a:uFillTx/>
                <a:latin typeface="Century Gothic"/>
              </a:rPr>
              <a:t>, Presiding Judge, member of the Italian High Council for  tax judiciary</a:t>
            </a:r>
          </a:p>
          <a:p>
            <a:pPr marL="342900" marR="0" lvl="0" indent="-342900" algn="ctr" defTabSz="457200" rtl="0" fontAlgn="auto" hangingPunct="1">
              <a:lnSpc>
                <a:spcPct val="100000"/>
              </a:lnSpc>
              <a:spcBef>
                <a:spcPts val="1000"/>
              </a:spcBef>
              <a:spcAft>
                <a:spcPts val="0"/>
              </a:spcAft>
              <a:buClr>
                <a:srgbClr val="A53010"/>
              </a:buClr>
              <a:buSzPct val="100000"/>
              <a:buFont typeface="Wingdings 3"/>
              <a:buChar char=""/>
              <a:tabLst/>
              <a:defRPr sz="1800" b="0" i="0" u="none" strike="noStrike" kern="0" cap="none" spc="0" baseline="0">
                <a:solidFill>
                  <a:srgbClr val="000000"/>
                </a:solidFill>
                <a:uFillTx/>
              </a:defRPr>
            </a:pPr>
            <a:endParaRPr lang="en-US" sz="1800" b="0" i="0" u="none" strike="noStrike" kern="1200" cap="none" spc="0" baseline="0" dirty="0">
              <a:solidFill>
                <a:srgbClr val="404040"/>
              </a:solidFill>
              <a:uFillTx/>
              <a:latin typeface="Century Gothic"/>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3" name="Segnaposto numero diapositiva 3"/>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BFA04CA-C195-455B-A450-09CC7D0E531B}"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2</a:t>
            </a:fld>
            <a:endParaRPr lang="en-US" sz="2000" b="0" i="0" u="none" strike="noStrike" kern="1200" cap="none" spc="0" baseline="0">
              <a:solidFill>
                <a:srgbClr val="FEFFFF"/>
              </a:solidFill>
              <a:uFillTx/>
              <a:latin typeface="Century Gothic"/>
            </a:endParaRPr>
          </a:p>
        </p:txBody>
      </p:sp>
      <p:sp>
        <p:nvSpPr>
          <p:cNvPr id="4" name="Segnaposto numero diapositiva 5"/>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2E742C7-39D7-4639-B370-C702CE1FF854}"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2</a:t>
            </a:fld>
            <a:endParaRPr lang="en-US" sz="2000" b="0" i="0" u="none" strike="noStrike" kern="1200" cap="none" spc="0" baseline="0">
              <a:solidFill>
                <a:srgbClr val="FEFFFF"/>
              </a:solidFill>
              <a:uFillTx/>
              <a:latin typeface="Century Gothic"/>
            </a:endParaRPr>
          </a:p>
        </p:txBody>
      </p:sp>
      <p:sp>
        <p:nvSpPr>
          <p:cNvPr id="5" name="Rettangolo 4"/>
          <p:cNvSpPr/>
          <p:nvPr/>
        </p:nvSpPr>
        <p:spPr>
          <a:xfrm>
            <a:off x="1919536" y="188640"/>
            <a:ext cx="9719998" cy="6186309"/>
          </a:xfrm>
          <a:prstGeom prst="rect">
            <a:avLst/>
          </a:prstGeom>
          <a:noFill/>
          <a:ln>
            <a:noFill/>
            <a:prstDash val="solid"/>
          </a:ln>
        </p:spPr>
        <p:txBody>
          <a:bodyPr vert="horz" wrap="square" lIns="91440" tIns="45720" rIns="91440" bIns="45720" anchor="t" anchorCtr="0" compatLnSpc="1">
            <a:spAutoFit/>
          </a:bodyPr>
          <a:lstStyle/>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de-CH" sz="2800" b="1" i="0" u="none" strike="noStrike" kern="1200" cap="none" spc="0" baseline="0" dirty="0" smtClean="0">
              <a:solidFill>
                <a:srgbClr val="FF0000"/>
              </a:solidFill>
              <a:uFillTx/>
              <a:latin typeface="Century Gothic" pitchFamily="34"/>
              <a:ea typeface="Calibri"/>
            </a:endParaRP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US" sz="2800" b="1" i="0" u="none" strike="noStrike" kern="1200" cap="none" spc="0" baseline="0" dirty="0" smtClean="0">
                <a:solidFill>
                  <a:srgbClr val="FF0000"/>
                </a:solidFill>
                <a:uFillTx/>
                <a:latin typeface="Century Gothic" pitchFamily="34"/>
                <a:ea typeface="Calibri"/>
              </a:rPr>
              <a:t>In Italy, tax disputes are dealt with by specialized judges sitting  in tax Courts of first and second instance called  Provincial Tax Commissions and Regional Tax Commissions.  </a:t>
            </a: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en-US" sz="2800" b="1" i="0" u="none" strike="noStrike" kern="1200" cap="none" spc="0" baseline="0" dirty="0" smtClean="0">
              <a:solidFill>
                <a:srgbClr val="000000"/>
              </a:solidFill>
              <a:uFillTx/>
              <a:latin typeface="Century Gothic" pitchFamily="34"/>
              <a:ea typeface="Calibri"/>
            </a:endParaRP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US" sz="2800" b="1" i="0" u="none" strike="noStrike" kern="1200" cap="none" spc="0" baseline="0" dirty="0" smtClean="0">
                <a:solidFill>
                  <a:srgbClr val="000000"/>
                </a:solidFill>
                <a:uFillTx/>
                <a:latin typeface="Century Gothic" pitchFamily="34"/>
                <a:ea typeface="Calibri"/>
              </a:rPr>
              <a:t>The Commissions  decide in panels of three members appeals concerning the imposition of taxes and the denial of tax refunds.</a:t>
            </a:r>
            <a:endParaRPr lang="en-US" sz="2800" b="1" dirty="0" smtClean="0">
              <a:solidFill>
                <a:srgbClr val="000000"/>
              </a:solidFill>
              <a:latin typeface="Century Gothic" pitchFamily="34"/>
              <a:ea typeface="Calibri"/>
            </a:endParaRP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US" sz="1200" b="1" i="0" u="none" strike="noStrike" kern="1200" cap="none" spc="0" baseline="0" dirty="0" smtClean="0">
                <a:solidFill>
                  <a:srgbClr val="FF0000"/>
                </a:solidFill>
                <a:uFillTx/>
                <a:latin typeface="Century Gothic" pitchFamily="34"/>
                <a:ea typeface="Calibri"/>
              </a:rPr>
              <a:t> </a:t>
            </a:r>
            <a:endParaRPr lang="en-US" sz="1200" b="1" i="0" u="none" strike="noStrike" kern="1200" cap="none" spc="0" baseline="0" dirty="0">
              <a:solidFill>
                <a:srgbClr val="FF0000"/>
              </a:solidFill>
              <a:uFillTx/>
              <a:latin typeface="Century Gothic" pitchFamily="34"/>
              <a:ea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advTm="27915"/>
    </mc:Choice>
    <mc:Fallback xmlns="">
      <p:transition spd="slow" advTm="27915"/>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3" name="Segnaposto numero diapositiva 3"/>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BAD9DD2-DECD-43CD-95BB-924A492BB87C}"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3</a:t>
            </a:fld>
            <a:endParaRPr lang="en-US" sz="2000" b="0" i="0" u="none" strike="noStrike" kern="1200" cap="none" spc="0" baseline="0">
              <a:solidFill>
                <a:srgbClr val="FEFFFF"/>
              </a:solidFill>
              <a:uFillTx/>
              <a:latin typeface="Century Gothic"/>
            </a:endParaRPr>
          </a:p>
        </p:txBody>
      </p:sp>
      <p:sp>
        <p:nvSpPr>
          <p:cNvPr id="4" name="Segnaposto numero diapositiva 1"/>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62843060-2BDE-449A-B422-B533721328C2}"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3</a:t>
            </a:fld>
            <a:endParaRPr lang="en-US" sz="2000" b="0" i="0" u="none" strike="noStrike" kern="1200" cap="none" spc="0" baseline="0">
              <a:solidFill>
                <a:srgbClr val="FEFFFF"/>
              </a:solidFill>
              <a:uFillTx/>
              <a:latin typeface="Century Gothic"/>
            </a:endParaRPr>
          </a:p>
        </p:txBody>
      </p:sp>
      <p:sp>
        <p:nvSpPr>
          <p:cNvPr id="5" name="Rettangolo 4"/>
          <p:cNvSpPr/>
          <p:nvPr/>
        </p:nvSpPr>
        <p:spPr>
          <a:xfrm>
            <a:off x="1703512" y="-90056"/>
            <a:ext cx="10081120" cy="6948056"/>
          </a:xfrm>
          <a:prstGeom prst="rect">
            <a:avLst/>
          </a:prstGeom>
          <a:noFill/>
          <a:ln>
            <a:noFill/>
            <a:prstDash val="solid"/>
          </a:ln>
        </p:spPr>
        <p:txBody>
          <a:bodyPr vert="horz" wrap="square" lIns="91440" tIns="45720" rIns="91440" bIns="45720" anchor="t" anchorCtr="0" compatLnSpc="1">
            <a:spAutoFit/>
          </a:bodyPr>
          <a:lstStyle/>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US" sz="2700" b="1" i="0" u="none" strike="noStrike" kern="1200" cap="none" spc="0" baseline="0" dirty="0" smtClean="0">
                <a:solidFill>
                  <a:srgbClr val="FF0000"/>
                </a:solidFill>
                <a:uFillTx/>
                <a:latin typeface="Century Gothic" pitchFamily="34"/>
                <a:ea typeface="Calibri"/>
              </a:rPr>
              <a:t>The two levels of Courts are composed of both ordinary (career) judges, and lay (technical) judges who represent the legal professions (mainly practicing lawyers and qualified accountants). </a:t>
            </a: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US" sz="2700" b="1" i="0" u="none" strike="noStrike" kern="1200" cap="none" spc="0" baseline="0" dirty="0" smtClean="0">
                <a:solidFill>
                  <a:srgbClr val="FF0000"/>
                </a:solidFill>
                <a:uFillTx/>
                <a:latin typeface="Century Gothic" pitchFamily="34"/>
                <a:ea typeface="Calibri"/>
              </a:rPr>
              <a:t>The </a:t>
            </a:r>
            <a:r>
              <a:rPr lang="en-US" sz="2700" b="1" i="0" u="none" strike="noStrike" kern="1200" cap="none" spc="0" baseline="0" dirty="0">
                <a:solidFill>
                  <a:srgbClr val="FF0000"/>
                </a:solidFill>
                <a:uFillTx/>
                <a:latin typeface="Century Gothic" pitchFamily="34"/>
                <a:ea typeface="Calibri"/>
              </a:rPr>
              <a:t>ordinary </a:t>
            </a:r>
            <a:r>
              <a:rPr lang="en-US" sz="2700" b="1" i="0" u="none" strike="noStrike" kern="1200" cap="none" spc="0" baseline="0" dirty="0" smtClean="0">
                <a:solidFill>
                  <a:srgbClr val="FF0000"/>
                </a:solidFill>
                <a:uFillTx/>
                <a:latin typeface="Century Gothic" pitchFamily="34"/>
                <a:ea typeface="Calibri"/>
              </a:rPr>
              <a:t>judges </a:t>
            </a:r>
            <a:r>
              <a:rPr lang="en-US" sz="2700" b="1" i="0" u="none" strike="noStrike" kern="1200" cap="none" spc="0" baseline="0" dirty="0">
                <a:solidFill>
                  <a:srgbClr val="FF0000"/>
                </a:solidFill>
                <a:uFillTx/>
                <a:latin typeface="Century Gothic" pitchFamily="34"/>
                <a:ea typeface="Calibri"/>
              </a:rPr>
              <a:t>and </a:t>
            </a:r>
            <a:r>
              <a:rPr lang="en-US" sz="2700" b="1" i="0" u="none" strike="noStrike" kern="1200" cap="none" spc="0" baseline="0" dirty="0" smtClean="0">
                <a:solidFill>
                  <a:srgbClr val="FF0000"/>
                </a:solidFill>
                <a:uFillTx/>
                <a:latin typeface="Century Gothic" pitchFamily="34"/>
                <a:ea typeface="Calibri"/>
              </a:rPr>
              <a:t>the</a:t>
            </a:r>
            <a:r>
              <a:rPr lang="en-US" sz="2700" b="1" i="0" u="none" strike="noStrike" kern="1200" cap="none" spc="0" dirty="0" smtClean="0">
                <a:solidFill>
                  <a:srgbClr val="FF0000"/>
                </a:solidFill>
                <a:uFillTx/>
                <a:latin typeface="Century Gothic" pitchFamily="34"/>
                <a:ea typeface="Calibri"/>
              </a:rPr>
              <a:t> </a:t>
            </a:r>
            <a:r>
              <a:rPr lang="en-US" sz="2700" b="1" i="0" u="none" strike="noStrike" kern="1200" cap="none" spc="0" baseline="0" dirty="0" smtClean="0">
                <a:solidFill>
                  <a:srgbClr val="FF0000"/>
                </a:solidFill>
                <a:uFillTx/>
                <a:latin typeface="Century Gothic" pitchFamily="34"/>
                <a:ea typeface="Calibri"/>
              </a:rPr>
              <a:t>lay </a:t>
            </a:r>
            <a:r>
              <a:rPr lang="en-US" sz="2700" b="1" i="0" u="none" strike="noStrike" kern="1200" cap="none" spc="0" baseline="0" dirty="0">
                <a:solidFill>
                  <a:srgbClr val="FF0000"/>
                </a:solidFill>
                <a:uFillTx/>
                <a:latin typeface="Century Gothic" pitchFamily="34"/>
                <a:ea typeface="Calibri"/>
              </a:rPr>
              <a:t>judges are </a:t>
            </a:r>
            <a:r>
              <a:rPr lang="en-US" sz="2700" b="1" i="0" u="none" strike="noStrike" kern="1200" cap="none" spc="0" baseline="0" dirty="0" smtClean="0">
                <a:solidFill>
                  <a:srgbClr val="FF0000"/>
                </a:solidFill>
                <a:uFillTx/>
                <a:latin typeface="Century Gothic" pitchFamily="34"/>
                <a:ea typeface="Calibri"/>
              </a:rPr>
              <a:t>part-time </a:t>
            </a:r>
            <a:r>
              <a:rPr lang="en-US" sz="2700" b="1" i="0" u="none" strike="noStrike" kern="1200" cap="none" spc="0" baseline="0" dirty="0">
                <a:solidFill>
                  <a:srgbClr val="FF0000"/>
                </a:solidFill>
                <a:uFillTx/>
                <a:latin typeface="Century Gothic" pitchFamily="34"/>
                <a:ea typeface="Calibri"/>
              </a:rPr>
              <a:t>judges </a:t>
            </a:r>
            <a:r>
              <a:rPr lang="en-US" sz="2700" b="1" i="0" u="none" strike="noStrike" kern="1200" cap="none" spc="0" baseline="0" dirty="0" smtClean="0">
                <a:solidFill>
                  <a:srgbClr val="000000"/>
                </a:solidFill>
                <a:uFillTx/>
                <a:latin typeface="Century Gothic" pitchFamily="34"/>
                <a:ea typeface="Calibri"/>
              </a:rPr>
              <a:t>devoting part of their time off the private job or office.</a:t>
            </a:r>
          </a:p>
          <a:p>
            <a:pPr lvl="0" algn="just">
              <a:lnSpc>
                <a:spcPct val="150000"/>
              </a:lnSpc>
              <a:defRPr sz="1800" b="0" i="0" u="none" strike="noStrike" kern="0" cap="none" spc="0" baseline="0">
                <a:solidFill>
                  <a:srgbClr val="000000"/>
                </a:solidFill>
                <a:uFillTx/>
              </a:defRPr>
            </a:pPr>
            <a:r>
              <a:rPr lang="en-US" sz="2700" b="1" dirty="0" smtClean="0">
                <a:solidFill>
                  <a:srgbClr val="FF0000"/>
                </a:solidFill>
                <a:latin typeface="Century Gothic" pitchFamily="34"/>
                <a:ea typeface="Calibri"/>
              </a:rPr>
              <a:t>The tax judges in service are 3146</a:t>
            </a:r>
            <a:endParaRPr lang="en-US" sz="2700" b="1" dirty="0" smtClean="0">
              <a:solidFill>
                <a:srgbClr val="000000"/>
              </a:solidFill>
              <a:latin typeface="Century Gothic" pitchFamily="34"/>
              <a:ea typeface="Calibri"/>
            </a:endParaRP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US" sz="2700" b="1" i="0" u="none" strike="noStrike" kern="1200" cap="none" spc="0" baseline="0" dirty="0" smtClean="0">
                <a:solidFill>
                  <a:srgbClr val="000000"/>
                </a:solidFill>
                <a:uFillTx/>
                <a:latin typeface="Century Gothic" pitchFamily="34"/>
                <a:ea typeface="Calibri"/>
              </a:rPr>
              <a:t>Tax </a:t>
            </a:r>
            <a:r>
              <a:rPr lang="en-US" sz="2700" b="1" i="0" u="none" strike="noStrike" kern="1200" cap="none" spc="0" baseline="0" dirty="0">
                <a:solidFill>
                  <a:srgbClr val="000000"/>
                </a:solidFill>
                <a:uFillTx/>
                <a:latin typeface="Century Gothic" pitchFamily="34"/>
                <a:ea typeface="Calibri"/>
              </a:rPr>
              <a:t>judges are fee paid judges, receive a monthly  fixed fee and a variable one related to the number of the appeals  decided</a:t>
            </a:r>
            <a:r>
              <a:rPr lang="en-US" sz="2700" b="1" i="0" u="none" strike="noStrike" kern="1200" cap="none" spc="0" baseline="0" dirty="0" smtClean="0">
                <a:solidFill>
                  <a:srgbClr val="000000"/>
                </a:solidFill>
                <a:uFillTx/>
                <a:latin typeface="Century Gothic" pitchFamily="34"/>
                <a:ea typeface="Calibri"/>
              </a:rPr>
              <a:t>.</a:t>
            </a:r>
            <a:endParaRPr lang="en-US" sz="2700" b="1" i="0" u="none" strike="noStrike" kern="1200" cap="none" spc="0" baseline="0" dirty="0">
              <a:solidFill>
                <a:srgbClr val="000000"/>
              </a:solidFill>
              <a:uFillTx/>
              <a:latin typeface="Century Gothic" pitchFamily="34"/>
              <a:ea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advTm="27915"/>
    </mc:Choice>
    <mc:Fallback xmlns="">
      <p:transition spd="slow" advTm="27915"/>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3"/>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E9B5913-A421-41B8-86C3-08B61E5BEA69}"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4</a:t>
            </a:fld>
            <a:endParaRPr lang="en-US" sz="2000" b="0" i="0" u="none" strike="noStrike" kern="1200" cap="none" spc="0" baseline="0">
              <a:solidFill>
                <a:srgbClr val="FEFFFF"/>
              </a:solidFill>
              <a:uFillTx/>
              <a:latin typeface="Century Gothic"/>
            </a:endParaRPr>
          </a:p>
        </p:txBody>
      </p:sp>
      <p:sp>
        <p:nvSpPr>
          <p:cNvPr id="4" name="Segnaposto numero diapositiva 1"/>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5621E1E-290B-4DBC-A413-5031F3E8011B}"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4</a:t>
            </a:fld>
            <a:endParaRPr lang="en-US" sz="2000" b="0" i="0" u="none" strike="noStrike" kern="1200" cap="none" spc="0" baseline="0">
              <a:solidFill>
                <a:srgbClr val="FEFFFF"/>
              </a:solidFill>
              <a:uFillTx/>
              <a:latin typeface="Century Gothic"/>
            </a:endParaRPr>
          </a:p>
        </p:txBody>
      </p:sp>
      <p:sp>
        <p:nvSpPr>
          <p:cNvPr id="5" name="Rettangolo 4"/>
          <p:cNvSpPr/>
          <p:nvPr/>
        </p:nvSpPr>
        <p:spPr>
          <a:xfrm>
            <a:off x="1775520" y="260648"/>
            <a:ext cx="10200660" cy="632480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US" sz="2700" b="1" i="0" u="none" strike="noStrike" kern="1200" cap="none" spc="0" baseline="0" dirty="0" smtClean="0">
                <a:solidFill>
                  <a:srgbClr val="000000"/>
                </a:solidFill>
                <a:uFillTx/>
                <a:latin typeface="Century Gothic" pitchFamily="34"/>
                <a:ea typeface="Calibri"/>
              </a:rPr>
              <a:t>An important requirement for the tax judges is the removing of situations of incompatibility that happens when, the judge, his spouse or relatives within the second degree play activity of legal assistance or performing  tax consulting in the place where the judicial functions are exercised.</a:t>
            </a: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US" sz="2700" b="1" i="0" u="none" strike="noStrike" kern="1200" cap="none" spc="0" baseline="0" dirty="0" smtClean="0">
                <a:solidFill>
                  <a:srgbClr val="000000"/>
                </a:solidFill>
                <a:uFillTx/>
                <a:latin typeface="Century Gothic" pitchFamily="34"/>
                <a:ea typeface="Calibri"/>
              </a:rPr>
              <a:t>In such  case the judge must  opt  for the transfer to another                   </a:t>
            </a:r>
            <a:r>
              <a:rPr lang="en-US" sz="2700" b="1" i="0" u="none" strike="noStrike" kern="1200" cap="none" spc="0" dirty="0" smtClean="0">
                <a:solidFill>
                  <a:srgbClr val="000000"/>
                </a:solidFill>
                <a:uFillTx/>
                <a:latin typeface="Century Gothic" pitchFamily="34"/>
                <a:ea typeface="Calibri"/>
              </a:rPr>
              <a:t>        </a:t>
            </a:r>
            <a:r>
              <a:rPr lang="en-US" sz="2700" b="1" i="0" u="none" strike="noStrike" kern="1200" cap="none" spc="0" baseline="0" dirty="0" smtClean="0">
                <a:solidFill>
                  <a:srgbClr val="000000"/>
                </a:solidFill>
                <a:uFillTx/>
                <a:latin typeface="Century Gothic" pitchFamily="34"/>
                <a:ea typeface="Calibri"/>
              </a:rPr>
              <a:t>Commission located in a  different region  or  province  not  contiguous  to that one  of  origin.</a:t>
            </a: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US" sz="2700" b="1" i="0" u="none" strike="noStrike" kern="0" cap="none" spc="0" baseline="0" dirty="0" smtClean="0">
                <a:solidFill>
                  <a:srgbClr val="000000"/>
                </a:solidFill>
                <a:uFillTx/>
                <a:latin typeface="Century Gothic" pitchFamily="34"/>
                <a:ea typeface="Calibri"/>
              </a:rPr>
              <a:t>Failure to</a:t>
            </a:r>
            <a:r>
              <a:rPr lang="en-US" sz="2700" b="1" i="0" u="none" strike="noStrike" kern="0" cap="none" spc="0" dirty="0" smtClean="0">
                <a:solidFill>
                  <a:srgbClr val="000000"/>
                </a:solidFill>
                <a:uFillTx/>
                <a:latin typeface="Century Gothic" pitchFamily="34"/>
                <a:ea typeface="Calibri"/>
              </a:rPr>
              <a:t> </a:t>
            </a:r>
            <a:r>
              <a:rPr lang="en-US" sz="2700" b="1" i="0" u="none" strike="noStrike" kern="0" cap="none" spc="0" baseline="0" dirty="0" smtClean="0">
                <a:solidFill>
                  <a:srgbClr val="000000"/>
                </a:solidFill>
                <a:uFillTx/>
                <a:latin typeface="Century Gothic" pitchFamily="34"/>
                <a:ea typeface="Calibri"/>
              </a:rPr>
              <a:t>comply with this ethical rule constitutes a disciplinary offence.</a:t>
            </a:r>
            <a:endParaRPr lang="en-US" sz="2700" b="1" i="0" u="none" strike="noStrike" kern="1200" cap="none" spc="0" baseline="0" dirty="0">
              <a:solidFill>
                <a:srgbClr val="000000"/>
              </a:solidFill>
              <a:uFillTx/>
              <a:latin typeface="Century Gothic" pitchFamily="34"/>
              <a:ea typeface="Calibri"/>
            </a:endParaRPr>
          </a:p>
        </p:txBody>
      </p:sp>
    </p:spTree>
    <p:extLst>
      <p:ext uri="{BB962C8B-B14F-4D97-AF65-F5344CB8AC3E}">
        <p14:creationId xmlns:p14="http://schemas.microsoft.com/office/powerpoint/2010/main" val="1901191560"/>
      </p:ext>
    </p:extLst>
  </p:cSld>
  <p:clrMapOvr>
    <a:masterClrMapping/>
  </p:clrMapOvr>
  <mc:AlternateContent xmlns:mc="http://schemas.openxmlformats.org/markup-compatibility/2006" xmlns:p14="http://schemas.microsoft.com/office/powerpoint/2010/main">
    <mc:Choice Requires="p14">
      <p:transition spd="slow" p14:dur="2000" advTm="27915"/>
    </mc:Choice>
    <mc:Fallback xmlns="">
      <p:transition spd="slow" advTm="27915"/>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3"/>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B3F5CA33-0A2F-42F9-8233-71AB02EF467D}"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5</a:t>
            </a:fld>
            <a:endParaRPr lang="en-US" sz="2000" b="0" i="0" u="none" strike="noStrike" kern="1200" cap="none" spc="0" baseline="0">
              <a:solidFill>
                <a:srgbClr val="FEFFFF"/>
              </a:solidFill>
              <a:uFillTx/>
              <a:latin typeface="Century Gothic"/>
            </a:endParaRPr>
          </a:p>
        </p:txBody>
      </p:sp>
      <p:sp>
        <p:nvSpPr>
          <p:cNvPr id="4" name="Segnaposto numero diapositiva 1"/>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92E18DE-5F7D-4FBC-BA82-2C56F14635E7}"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5</a:t>
            </a:fld>
            <a:endParaRPr lang="en-US" sz="2000" b="0" i="0" u="none" strike="noStrike" kern="1200" cap="none" spc="0" baseline="0">
              <a:solidFill>
                <a:srgbClr val="FEFFFF"/>
              </a:solidFill>
              <a:uFillTx/>
              <a:latin typeface="Century Gothic"/>
            </a:endParaRPr>
          </a:p>
        </p:txBody>
      </p:sp>
      <p:sp>
        <p:nvSpPr>
          <p:cNvPr id="5" name="Rettangolo 4"/>
          <p:cNvSpPr/>
          <p:nvPr/>
        </p:nvSpPr>
        <p:spPr>
          <a:xfrm>
            <a:off x="1799996" y="332656"/>
            <a:ext cx="10056644" cy="5262979"/>
          </a:xfrm>
          <a:prstGeom prst="rect">
            <a:avLst/>
          </a:prstGeom>
          <a:noFill/>
          <a:ln>
            <a:noFill/>
            <a:prstDash val="solid"/>
          </a:ln>
        </p:spPr>
        <p:txBody>
          <a:bodyPr vert="horz" wrap="square" lIns="91440" tIns="45720" rIns="91440" bIns="45720" anchor="t" anchorCtr="0" compatLnSpc="1">
            <a:spAutoFit/>
          </a:bodyPr>
          <a:lstStyle/>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de-CH" sz="2800" b="1" i="0" u="none" strike="noStrike" kern="1200" cap="none" spc="0" baseline="0" dirty="0" smtClean="0">
              <a:solidFill>
                <a:srgbClr val="000000"/>
              </a:solidFill>
              <a:uFillTx/>
              <a:latin typeface="Century Gothic" pitchFamily="34"/>
              <a:ea typeface="Calibri"/>
            </a:endParaRP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de-CH" sz="2800" b="1" i="0" u="none" strike="noStrike" kern="1200" cap="none" spc="0" baseline="0" dirty="0" smtClean="0">
                <a:solidFill>
                  <a:srgbClr val="000000"/>
                </a:solidFill>
                <a:uFillTx/>
                <a:latin typeface="Century Gothic" pitchFamily="34"/>
                <a:ea typeface="Calibri"/>
              </a:rPr>
              <a:t>The </a:t>
            </a:r>
            <a:r>
              <a:rPr lang="de-CH" sz="2800" b="1" i="0" u="none" strike="noStrike" kern="1200" cap="none" spc="0" baseline="0" dirty="0" err="1">
                <a:solidFill>
                  <a:srgbClr val="000000"/>
                </a:solidFill>
                <a:uFillTx/>
                <a:latin typeface="Century Gothic" pitchFamily="34"/>
                <a:ea typeface="Calibri"/>
              </a:rPr>
              <a:t>supervision</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over</a:t>
            </a:r>
            <a:r>
              <a:rPr lang="de-CH" sz="2800" b="1" i="0" u="none" strike="noStrike" kern="1200" cap="none" spc="0" baseline="0" dirty="0">
                <a:solidFill>
                  <a:srgbClr val="000000"/>
                </a:solidFill>
                <a:uFillTx/>
                <a:latin typeface="Century Gothic" pitchFamily="34"/>
                <a:ea typeface="Calibri"/>
              </a:rPr>
              <a:t> tax </a:t>
            </a:r>
            <a:r>
              <a:rPr lang="de-CH" sz="2800" b="1" i="0" u="none" strike="noStrike" kern="1200" cap="none" spc="0" baseline="0" dirty="0" err="1">
                <a:solidFill>
                  <a:srgbClr val="000000"/>
                </a:solidFill>
                <a:uFillTx/>
                <a:latin typeface="Century Gothic" pitchFamily="34"/>
                <a:ea typeface="Calibri"/>
              </a:rPr>
              <a:t>judiciary</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and</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the</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management</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smtClean="0">
                <a:solidFill>
                  <a:srgbClr val="000000"/>
                </a:solidFill>
                <a:uFillTx/>
                <a:latin typeface="Century Gothic" pitchFamily="34"/>
                <a:ea typeface="Calibri"/>
              </a:rPr>
              <a:t>activities</a:t>
            </a:r>
            <a:r>
              <a:rPr lang="de-CH" sz="2800" b="1" dirty="0">
                <a:solidFill>
                  <a:srgbClr val="000000"/>
                </a:solidFill>
                <a:latin typeface="Century Gothic" pitchFamily="34"/>
                <a:ea typeface="Calibri"/>
              </a:rPr>
              <a:t> </a:t>
            </a:r>
            <a:r>
              <a:rPr lang="de-CH" sz="2800" b="1" i="0" u="none" strike="noStrike" kern="1200" cap="none" spc="0" baseline="0" dirty="0" smtClean="0">
                <a:solidFill>
                  <a:srgbClr val="000000"/>
                </a:solidFill>
                <a:uFillTx/>
                <a:latin typeface="Century Gothic" pitchFamily="34"/>
                <a:ea typeface="Calibri"/>
              </a:rPr>
              <a:t>(</a:t>
            </a:r>
            <a:r>
              <a:rPr lang="de-CH" sz="2800" b="1" i="0" u="none" strike="noStrike" kern="1200" cap="none" spc="0" baseline="0" dirty="0" err="1" smtClean="0">
                <a:solidFill>
                  <a:srgbClr val="000000"/>
                </a:solidFill>
                <a:uFillTx/>
                <a:latin typeface="Century Gothic" pitchFamily="34"/>
                <a:ea typeface="Calibri"/>
              </a:rPr>
              <a:t>transfer</a:t>
            </a:r>
            <a:r>
              <a:rPr lang="de-CH" sz="2800" b="1" dirty="0" smtClean="0">
                <a:solidFill>
                  <a:srgbClr val="000000"/>
                </a:solidFill>
                <a:latin typeface="Century Gothic" pitchFamily="34"/>
                <a:ea typeface="Calibri"/>
              </a:rPr>
              <a:t> </a:t>
            </a:r>
            <a:r>
              <a:rPr lang="de-CH" sz="2800" b="1" i="0" u="none" strike="noStrike" kern="1200" cap="none" spc="0" baseline="0" dirty="0" err="1" smtClean="0">
                <a:solidFill>
                  <a:srgbClr val="000000"/>
                </a:solidFill>
                <a:uFillTx/>
                <a:latin typeface="Century Gothic" pitchFamily="34"/>
                <a:ea typeface="Calibri"/>
              </a:rPr>
              <a:t>of</a:t>
            </a:r>
            <a:r>
              <a:rPr lang="de-CH" sz="2800" b="1" i="0" u="none" strike="noStrike" kern="1200" cap="none" spc="0" baseline="0" dirty="0" smtClean="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judges</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assessments</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of</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smtClean="0">
                <a:solidFill>
                  <a:srgbClr val="000000"/>
                </a:solidFill>
                <a:uFillTx/>
                <a:latin typeface="Century Gothic" pitchFamily="34"/>
                <a:ea typeface="Calibri"/>
              </a:rPr>
              <a:t>incompatibility</a:t>
            </a:r>
            <a:r>
              <a:rPr lang="de-CH" sz="2800" b="1" i="0" u="none" strike="noStrike" kern="1200" cap="none" spc="0" baseline="0" dirty="0" smtClean="0">
                <a:solidFill>
                  <a:srgbClr val="000000"/>
                </a:solidFill>
                <a:uFillTx/>
                <a:latin typeface="Century Gothic" pitchFamily="34"/>
                <a:ea typeface="Calibri"/>
              </a:rPr>
              <a:t>,</a:t>
            </a:r>
            <a:r>
              <a:rPr lang="de-CH" sz="2800" b="1" i="0" u="none" strike="noStrike" kern="1200" cap="none" spc="0" dirty="0" smtClean="0">
                <a:solidFill>
                  <a:srgbClr val="000000"/>
                </a:solidFill>
                <a:uFillTx/>
                <a:latin typeface="Century Gothic" pitchFamily="34"/>
                <a:ea typeface="Calibri"/>
              </a:rPr>
              <a:t> </a:t>
            </a:r>
            <a:r>
              <a:rPr lang="de-CH" sz="2800" b="1" i="0" u="none" strike="noStrike" kern="1200" cap="none" spc="0" baseline="0" dirty="0" err="1" smtClean="0">
                <a:solidFill>
                  <a:srgbClr val="000000"/>
                </a:solidFill>
                <a:uFillTx/>
                <a:latin typeface="Century Gothic" pitchFamily="34"/>
                <a:ea typeface="Calibri"/>
              </a:rPr>
              <a:t>disciplinary</a:t>
            </a:r>
            <a:r>
              <a:rPr lang="de-CH" sz="2800" b="1" dirty="0" smtClean="0">
                <a:solidFill>
                  <a:srgbClr val="000000"/>
                </a:solidFill>
                <a:latin typeface="Century Gothic" pitchFamily="34"/>
                <a:ea typeface="Calibri"/>
              </a:rPr>
              <a:t> </a:t>
            </a:r>
            <a:r>
              <a:rPr lang="de-CH" sz="2800" b="1" i="0" u="none" strike="noStrike" kern="1200" cap="none" spc="0" baseline="0" dirty="0" err="1" smtClean="0">
                <a:solidFill>
                  <a:srgbClr val="000000"/>
                </a:solidFill>
                <a:uFillTx/>
                <a:latin typeface="Century Gothic" pitchFamily="34"/>
                <a:ea typeface="Calibri"/>
              </a:rPr>
              <a:t>measures</a:t>
            </a:r>
            <a:r>
              <a:rPr lang="de-CH" sz="2800" b="1" i="0" u="none" strike="noStrike" kern="1200" cap="none" spc="0" baseline="0" dirty="0" smtClean="0">
                <a:solidFill>
                  <a:srgbClr val="000000"/>
                </a:solidFill>
                <a:uFillTx/>
                <a:latin typeface="Century Gothic" pitchFamily="34"/>
                <a:ea typeface="Calibri"/>
              </a:rPr>
              <a:t>,</a:t>
            </a:r>
            <a:r>
              <a:rPr lang="de-CH" sz="2800" b="1" i="0" u="none" strike="noStrike" kern="1200" cap="none" spc="0" dirty="0" smtClean="0">
                <a:solidFill>
                  <a:srgbClr val="000000"/>
                </a:solidFill>
                <a:uFillTx/>
                <a:latin typeface="Century Gothic" pitchFamily="34"/>
                <a:ea typeface="Calibri"/>
              </a:rPr>
              <a:t> </a:t>
            </a:r>
            <a:r>
              <a:rPr lang="de-CH" sz="2800" b="1" i="0" u="none" strike="noStrike" kern="1200" cap="none" spc="0" baseline="0" dirty="0" smtClean="0">
                <a:solidFill>
                  <a:srgbClr val="000000"/>
                </a:solidFill>
                <a:uFillTx/>
                <a:latin typeface="Century Gothic" pitchFamily="34"/>
                <a:ea typeface="Calibri"/>
              </a:rPr>
              <a:t>legislative </a:t>
            </a:r>
            <a:r>
              <a:rPr lang="de-CH" sz="2800" b="1" i="0" u="none" strike="noStrike" kern="1200" cap="none" spc="0" baseline="0" dirty="0" err="1">
                <a:solidFill>
                  <a:srgbClr val="000000"/>
                </a:solidFill>
                <a:uFillTx/>
                <a:latin typeface="Century Gothic" pitchFamily="34"/>
                <a:ea typeface="Calibri"/>
              </a:rPr>
              <a:t>proposals</a:t>
            </a:r>
            <a:r>
              <a:rPr lang="de-CH" sz="2800" b="1" i="0" u="none" strike="noStrike" kern="1200" cap="none" spc="0" baseline="0" dirty="0">
                <a:solidFill>
                  <a:srgbClr val="000000"/>
                </a:solidFill>
                <a:uFillTx/>
                <a:latin typeface="Century Gothic" pitchFamily="34"/>
                <a:ea typeface="Calibri"/>
              </a:rPr>
              <a:t>, professional </a:t>
            </a:r>
            <a:r>
              <a:rPr lang="de-CH" sz="2800" b="1" i="0" u="none" strike="noStrike" kern="1200" cap="none" spc="0" baseline="0" dirty="0" err="1">
                <a:solidFill>
                  <a:srgbClr val="000000"/>
                </a:solidFill>
                <a:uFillTx/>
                <a:latin typeface="Century Gothic" pitchFamily="34"/>
                <a:ea typeface="Calibri"/>
              </a:rPr>
              <a:t>training</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belong</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to</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the</a:t>
            </a:r>
            <a:r>
              <a:rPr lang="de-CH" sz="2800" b="1" i="0" u="none" strike="noStrike" kern="1200" cap="none" spc="0" baseline="0" dirty="0">
                <a:solidFill>
                  <a:srgbClr val="000000"/>
                </a:solidFill>
                <a:uFillTx/>
                <a:latin typeface="Century Gothic" pitchFamily="34"/>
                <a:ea typeface="Calibri"/>
              </a:rPr>
              <a:t> High  Council </a:t>
            </a:r>
            <a:r>
              <a:rPr lang="de-CH" sz="2800" b="1" i="0" u="none" strike="noStrike" kern="1200" cap="none" spc="0" baseline="0" dirty="0" err="1">
                <a:solidFill>
                  <a:srgbClr val="000000"/>
                </a:solidFill>
                <a:uFillTx/>
                <a:latin typeface="Century Gothic" pitchFamily="34"/>
                <a:ea typeface="Calibri"/>
              </a:rPr>
              <a:t>for</a:t>
            </a:r>
            <a:r>
              <a:rPr lang="de-CH" sz="2800" b="1" i="0" u="none" strike="noStrike" kern="1200" cap="none" spc="0" baseline="0" dirty="0">
                <a:solidFill>
                  <a:srgbClr val="000000"/>
                </a:solidFill>
                <a:uFillTx/>
                <a:latin typeface="Century Gothic" pitchFamily="34"/>
                <a:ea typeface="Calibri"/>
              </a:rPr>
              <a:t> Tax </a:t>
            </a:r>
            <a:r>
              <a:rPr lang="de-CH" sz="2800" b="1" i="0" u="none" strike="noStrike" kern="1200" cap="none" spc="0" baseline="0" dirty="0" err="1">
                <a:solidFill>
                  <a:srgbClr val="000000"/>
                </a:solidFill>
                <a:uFillTx/>
                <a:latin typeface="Century Gothic" pitchFamily="34"/>
                <a:ea typeface="Calibri"/>
              </a:rPr>
              <a:t>Judiciary</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self-governing</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body</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whose</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members</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are</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elected</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every</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four</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years</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between</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the</a:t>
            </a:r>
            <a:r>
              <a:rPr lang="de-CH" sz="2800" b="1" i="0" u="none" strike="noStrike" kern="1200" cap="none" spc="0" baseline="0" dirty="0">
                <a:solidFill>
                  <a:srgbClr val="000000"/>
                </a:solidFill>
                <a:uFillTx/>
                <a:latin typeface="Century Gothic" pitchFamily="34"/>
                <a:ea typeface="Calibri"/>
              </a:rPr>
              <a:t> tax Courts </a:t>
            </a:r>
            <a:r>
              <a:rPr lang="de-CH" sz="2800" b="1" i="0" u="none" strike="noStrike" kern="1200" cap="none" spc="0" baseline="0" dirty="0" err="1">
                <a:solidFill>
                  <a:srgbClr val="000000"/>
                </a:solidFill>
                <a:uFillTx/>
                <a:latin typeface="Century Gothic" pitchFamily="34"/>
                <a:ea typeface="Calibri"/>
              </a:rPr>
              <a:t>judges</a:t>
            </a:r>
            <a:r>
              <a:rPr lang="de-CH" sz="2800" b="1" i="0" u="none" strike="noStrike" kern="1200" cap="none" spc="0" baseline="0" dirty="0">
                <a:solidFill>
                  <a:srgbClr val="000000"/>
                </a:solidFill>
                <a:uFillTx/>
                <a:latin typeface="Century Gothic" pitchFamily="34"/>
                <a:ea typeface="Calibri"/>
              </a:rPr>
              <a:t> (11) </a:t>
            </a:r>
            <a:r>
              <a:rPr lang="de-CH" sz="2800" b="1" i="0" u="none" strike="noStrike" kern="1200" cap="none" spc="0" baseline="0" dirty="0" err="1">
                <a:solidFill>
                  <a:srgbClr val="000000"/>
                </a:solidFill>
                <a:uFillTx/>
                <a:latin typeface="Century Gothic" pitchFamily="34"/>
                <a:ea typeface="Calibri"/>
              </a:rPr>
              <a:t>and</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the</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members</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of</a:t>
            </a:r>
            <a:r>
              <a:rPr lang="de-CH" sz="2800" b="1" i="0" u="none" strike="noStrike" kern="1200" cap="none" spc="0" baseline="0" dirty="0">
                <a:solidFill>
                  <a:srgbClr val="000000"/>
                </a:solidFill>
                <a:uFillTx/>
                <a:latin typeface="Century Gothic" pitchFamily="34"/>
                <a:ea typeface="Calibri"/>
              </a:rPr>
              <a:t> </a:t>
            </a:r>
            <a:r>
              <a:rPr lang="de-CH" sz="2800" b="1" i="0" u="none" strike="noStrike" kern="1200" cap="none" spc="0" baseline="0" dirty="0" err="1">
                <a:solidFill>
                  <a:srgbClr val="000000"/>
                </a:solidFill>
                <a:uFillTx/>
                <a:latin typeface="Century Gothic" pitchFamily="34"/>
                <a:ea typeface="Calibri"/>
              </a:rPr>
              <a:t>Parliament</a:t>
            </a:r>
            <a:r>
              <a:rPr lang="de-CH" sz="2800" b="1" i="0" u="none" strike="noStrike" kern="1200" cap="none" spc="0" baseline="0" dirty="0">
                <a:solidFill>
                  <a:srgbClr val="000000"/>
                </a:solidFill>
                <a:uFillTx/>
                <a:latin typeface="Century Gothic" pitchFamily="34"/>
                <a:ea typeface="Calibri"/>
              </a:rPr>
              <a:t> (4).</a:t>
            </a:r>
            <a:endParaRPr lang="it-IT" sz="2800" b="1" i="0" u="none" strike="noStrike" kern="1200" cap="none" spc="0" baseline="0" dirty="0">
              <a:solidFill>
                <a:srgbClr val="000000"/>
              </a:solidFill>
              <a:uFillTx/>
              <a:latin typeface="Century Gothic" pitchFamily="34"/>
              <a:ea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advTm="27915"/>
    </mc:Choice>
    <mc:Fallback xmlns="">
      <p:transition spd="slow" advTm="27915"/>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Slide17">
    <p:spTree>
      <p:nvGrpSpPr>
        <p:cNvPr id="1" name=""/>
        <p:cNvGrpSpPr/>
        <p:nvPr/>
      </p:nvGrpSpPr>
      <p:grpSpPr>
        <a:xfrm>
          <a:off x="0" y="0"/>
          <a:ext cx="0" cy="0"/>
          <a:chOff x="0" y="0"/>
          <a:chExt cx="0" cy="0"/>
        </a:xfrm>
      </p:grpSpPr>
      <p:sp>
        <p:nvSpPr>
          <p:cNvPr id="3" name="Segnaposto numero diapositiva 3"/>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F5430FE-2812-434C-9746-92AC48575002}"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6</a:t>
            </a:fld>
            <a:endParaRPr lang="en-US" sz="2000" b="0" i="0" u="none" strike="noStrike" kern="1200" cap="none" spc="0" baseline="0">
              <a:solidFill>
                <a:srgbClr val="FEFFFF"/>
              </a:solidFill>
              <a:uFillTx/>
              <a:latin typeface="Century Gothic"/>
            </a:endParaRPr>
          </a:p>
        </p:txBody>
      </p:sp>
      <p:sp>
        <p:nvSpPr>
          <p:cNvPr id="4" name="Segnaposto numero diapositiva 1"/>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7D9DE2C3-D14F-4BDF-A21C-AB25BEDB5F05}"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6</a:t>
            </a:fld>
            <a:endParaRPr lang="en-US" sz="2000" b="0" i="0" u="none" strike="noStrike" kern="1200" cap="none" spc="0" baseline="0">
              <a:solidFill>
                <a:srgbClr val="FEFFFF"/>
              </a:solidFill>
              <a:uFillTx/>
              <a:latin typeface="Century Gothic"/>
            </a:endParaRPr>
          </a:p>
        </p:txBody>
      </p:sp>
      <p:sp>
        <p:nvSpPr>
          <p:cNvPr id="5" name="Rettangolo 4"/>
          <p:cNvSpPr/>
          <p:nvPr/>
        </p:nvSpPr>
        <p:spPr>
          <a:xfrm>
            <a:off x="1775520" y="188640"/>
            <a:ext cx="10200660" cy="6494085"/>
          </a:xfrm>
          <a:prstGeom prst="rect">
            <a:avLst/>
          </a:prstGeom>
          <a:noFill/>
          <a:ln>
            <a:noFill/>
            <a:prstDash val="solid"/>
          </a:ln>
        </p:spPr>
        <p:txBody>
          <a:bodyPr vert="horz" wrap="square" lIns="91440" tIns="45720" rIns="91440" bIns="45720" anchor="t" anchorCtr="0" compatLnSpc="1">
            <a:spAutoFit/>
          </a:bodyPr>
          <a:lstStyle/>
          <a:p>
            <a:pPr lvl="0" algn="just">
              <a:defRPr sz="1800" b="0" i="0" u="none" strike="noStrike" kern="0" cap="none" spc="0" baseline="0">
                <a:solidFill>
                  <a:srgbClr val="000000"/>
                </a:solidFill>
                <a:uFillTx/>
              </a:defRPr>
            </a:pPr>
            <a:r>
              <a:rPr lang="en-US" sz="2600" b="1" dirty="0" smtClean="0">
                <a:solidFill>
                  <a:srgbClr val="FF0000"/>
                </a:solidFill>
                <a:latin typeface="Century Gothic" pitchFamily="34"/>
                <a:ea typeface="Calibri"/>
              </a:rPr>
              <a:t>Tax proceedings are essentially based on documents.</a:t>
            </a:r>
          </a:p>
          <a:p>
            <a:pPr lvl="0" algn="just">
              <a:defRPr sz="1800" b="0" i="0" u="none" strike="noStrike" kern="0" cap="none" spc="0" baseline="0">
                <a:solidFill>
                  <a:srgbClr val="000000"/>
                </a:solidFill>
                <a:uFillTx/>
              </a:defRPr>
            </a:pPr>
            <a:r>
              <a:rPr lang="en-US" sz="2600" b="1" dirty="0" smtClean="0">
                <a:solidFill>
                  <a:srgbClr val="FF0000"/>
                </a:solidFill>
                <a:latin typeface="Century Gothic" pitchFamily="34"/>
                <a:ea typeface="Calibri"/>
              </a:rPr>
              <a:t>The witness evidence  is not allowed</a:t>
            </a:r>
            <a:r>
              <a:rPr lang="en-US" sz="2600" b="1" i="0" u="none" strike="noStrike" kern="1200" cap="none" spc="0" baseline="0" dirty="0" smtClean="0">
                <a:solidFill>
                  <a:srgbClr val="FF0000"/>
                </a:solidFill>
                <a:uFillTx/>
                <a:latin typeface="Century Gothic" pitchFamily="34"/>
                <a:ea typeface="Calibri"/>
              </a:rPr>
              <a:t> even when necessary to know the relevant facts of the case.</a:t>
            </a:r>
            <a:endParaRPr lang="en-US" sz="2600" b="1" i="0" u="none" strike="noStrike" kern="1200" cap="none" spc="0" baseline="0" dirty="0" smtClean="0">
              <a:solidFill>
                <a:srgbClr val="000000"/>
              </a:solidFill>
              <a:uFillTx/>
              <a:latin typeface="Century Gothic" pitchFamily="34"/>
              <a:ea typeface="Calibri"/>
            </a:endParaRP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endParaRPr lang="en-US" sz="2600" b="1" i="0" u="none" strike="noStrike" kern="1200" cap="none" spc="0" baseline="0" dirty="0" smtClean="0">
              <a:solidFill>
                <a:srgbClr val="000000"/>
              </a:solidFill>
              <a:uFillTx/>
              <a:latin typeface="Century Gothic" pitchFamily="34"/>
              <a:ea typeface="Calibri"/>
            </a:endParaRP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r>
              <a:rPr lang="en-US" sz="2600" b="1" i="0" u="none" strike="noStrike" kern="1200" cap="none" spc="0" baseline="0" dirty="0" smtClean="0">
                <a:solidFill>
                  <a:srgbClr val="000000"/>
                </a:solidFill>
                <a:uFillTx/>
                <a:latin typeface="Century Gothic" pitchFamily="34"/>
                <a:ea typeface="Calibri"/>
              </a:rPr>
              <a:t>The  prohibition  validated by the Italian Constitutional Court is inconsistent with the case law of the European Court of human rights which  considers  such ban  incompatible with the right of defense when it is extremely difficult or impossible for the taxpayer to produce documentary evidence.</a:t>
            </a: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endParaRPr lang="en-US" sz="2600" b="1" i="0" u="none" strike="noStrike" kern="1200" cap="none" spc="0" baseline="0" dirty="0" smtClean="0">
              <a:solidFill>
                <a:srgbClr val="FF0000"/>
              </a:solidFill>
              <a:uFillTx/>
              <a:latin typeface="Century Gothic" pitchFamily="34"/>
              <a:ea typeface="Calibri"/>
            </a:endParaRP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r>
              <a:rPr lang="en-US" sz="2600" b="1" i="0" u="none" strike="noStrike" kern="1200" cap="none" spc="0" baseline="0" dirty="0" smtClean="0">
                <a:solidFill>
                  <a:srgbClr val="FF0000"/>
                </a:solidFill>
                <a:uFillTx/>
                <a:latin typeface="Century Gothic" pitchFamily="34"/>
                <a:ea typeface="Calibri"/>
              </a:rPr>
              <a:t>During  the proceeding  the taxpayer  can  benefit  of a strengthened system of provisional measures (precautionary protection) in the presence of  appearance of right (</a:t>
            </a:r>
            <a:r>
              <a:rPr lang="en-US" sz="2600" b="1" i="1" u="none" strike="noStrike" kern="1200" cap="none" spc="0" baseline="0" dirty="0" err="1" smtClean="0">
                <a:solidFill>
                  <a:srgbClr val="FF0000"/>
                </a:solidFill>
                <a:uFillTx/>
                <a:latin typeface="Century Gothic" pitchFamily="34"/>
                <a:ea typeface="Calibri"/>
              </a:rPr>
              <a:t>fumus</a:t>
            </a:r>
            <a:r>
              <a:rPr lang="en-US" sz="2600" b="1" i="0" u="none" strike="noStrike" kern="1200" cap="none" spc="0" baseline="0" dirty="0" smtClean="0">
                <a:solidFill>
                  <a:srgbClr val="FF0000"/>
                </a:solidFill>
                <a:uFillTx/>
                <a:latin typeface="Century Gothic" pitchFamily="34"/>
                <a:ea typeface="Calibri"/>
              </a:rPr>
              <a:t>) and danger in delay (</a:t>
            </a:r>
            <a:r>
              <a:rPr lang="en-US" sz="2600" b="1" i="1" u="none" strike="noStrike" kern="1200" cap="none" spc="0" baseline="0" dirty="0" err="1" smtClean="0">
                <a:solidFill>
                  <a:srgbClr val="FF0000"/>
                </a:solidFill>
                <a:uFillTx/>
                <a:latin typeface="Century Gothic" pitchFamily="34"/>
                <a:ea typeface="Calibri"/>
              </a:rPr>
              <a:t>periculum</a:t>
            </a:r>
            <a:r>
              <a:rPr lang="en-US" sz="2600" b="1" i="0" u="none" strike="noStrike" kern="1200" cap="none" spc="0" baseline="0" dirty="0" smtClean="0">
                <a:solidFill>
                  <a:srgbClr val="FF0000"/>
                </a:solidFill>
                <a:uFillTx/>
                <a:latin typeface="Century Gothic" pitchFamily="34"/>
                <a:ea typeface="Calibri"/>
              </a:rPr>
              <a:t>), in order to obtain the stay of  enforcement  concerning either  tax claims or  </a:t>
            </a:r>
            <a:r>
              <a:rPr lang="en-US" sz="2600" b="1" i="0" u="none" strike="noStrike" kern="1200" cap="none" spc="0" baseline="0" dirty="0" err="1" smtClean="0">
                <a:solidFill>
                  <a:srgbClr val="FF0000"/>
                </a:solidFill>
                <a:uFillTx/>
                <a:latin typeface="Century Gothic" pitchFamily="34"/>
                <a:ea typeface="Calibri"/>
              </a:rPr>
              <a:t>judgements</a:t>
            </a:r>
            <a:r>
              <a:rPr lang="en-US" sz="2600" b="1" i="0" u="none" strike="noStrike" kern="1200" cap="none" spc="0" baseline="0" dirty="0" smtClean="0">
                <a:solidFill>
                  <a:srgbClr val="FF0000"/>
                </a:solidFill>
                <a:uFillTx/>
                <a:latin typeface="Century Gothic" pitchFamily="34"/>
                <a:ea typeface="Calibri"/>
              </a:rPr>
              <a:t> under  appeal or cassation</a:t>
            </a:r>
            <a:r>
              <a:rPr lang="en-US" sz="2600" b="1" i="0" u="none" strike="noStrike" kern="1200" cap="none" spc="0" dirty="0" smtClean="0">
                <a:solidFill>
                  <a:srgbClr val="FF0000"/>
                </a:solidFill>
                <a:uFillTx/>
                <a:latin typeface="Century Gothic" pitchFamily="34"/>
                <a:ea typeface="Calibri"/>
              </a:rPr>
              <a:t> </a:t>
            </a:r>
            <a:r>
              <a:rPr lang="en-US" sz="2600" b="1" i="0" u="none" strike="noStrike" kern="1200" cap="none" spc="0" baseline="0" dirty="0" smtClean="0">
                <a:solidFill>
                  <a:srgbClr val="FF0000"/>
                </a:solidFill>
                <a:uFillTx/>
                <a:latin typeface="Century Gothic" pitchFamily="34"/>
                <a:ea typeface="Calibri"/>
              </a:rPr>
              <a:t>(double guarantee).</a:t>
            </a:r>
            <a:endParaRPr lang="en-US" sz="2600" b="1" i="0" u="none" strike="noStrike" kern="1200" cap="none" spc="0" baseline="0" dirty="0">
              <a:solidFill>
                <a:srgbClr val="FF0000"/>
              </a:solidFill>
              <a:uFillTx/>
              <a:latin typeface="Century Gothic" pitchFamily="34"/>
              <a:ea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advTm="27915"/>
    </mc:Choice>
    <mc:Fallback xmlns="">
      <p:transition spd="slow" advTm="27915"/>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3" name="Segnaposto numero diapositiva 3"/>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98F91AE-B344-423A-B393-2C956CBDCE59}"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7</a:t>
            </a:fld>
            <a:endParaRPr lang="en-US" sz="2000" b="0" i="0" u="none" strike="noStrike" kern="1200" cap="none" spc="0" baseline="0">
              <a:solidFill>
                <a:srgbClr val="FEFFFF"/>
              </a:solidFill>
              <a:uFillTx/>
              <a:latin typeface="Century Gothic"/>
            </a:endParaRPr>
          </a:p>
        </p:txBody>
      </p:sp>
      <p:sp>
        <p:nvSpPr>
          <p:cNvPr id="4" name="Segnaposto numero diapositiva 1"/>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0245745-7CE0-49C5-A8B0-81DB90AF1961}"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7</a:t>
            </a:fld>
            <a:endParaRPr lang="en-US" sz="2000" b="0" i="0" u="none" strike="noStrike" kern="1200" cap="none" spc="0" baseline="0">
              <a:solidFill>
                <a:srgbClr val="FEFFFF"/>
              </a:solidFill>
              <a:uFillTx/>
              <a:latin typeface="Century Gothic"/>
            </a:endParaRPr>
          </a:p>
        </p:txBody>
      </p:sp>
      <p:sp>
        <p:nvSpPr>
          <p:cNvPr id="5" name="Rettangolo 4"/>
          <p:cNvSpPr/>
          <p:nvPr/>
        </p:nvSpPr>
        <p:spPr>
          <a:xfrm>
            <a:off x="1775520" y="548680"/>
            <a:ext cx="10081120" cy="5701561"/>
          </a:xfrm>
          <a:prstGeom prst="rect">
            <a:avLst/>
          </a:prstGeom>
          <a:noFill/>
          <a:ln>
            <a:noFill/>
            <a:prstDash val="solid"/>
          </a:ln>
        </p:spPr>
        <p:txBody>
          <a:bodyPr vert="horz" wrap="square" lIns="91440" tIns="45720" rIns="91440" bIns="45720" anchor="t" anchorCtr="0" compatLnSpc="1">
            <a:spAutoFit/>
          </a:bodyPr>
          <a:lstStyle/>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US" sz="2700" b="1" i="0" u="none" strike="noStrike" kern="1200" cap="none" spc="0" baseline="0" dirty="0" smtClean="0">
                <a:solidFill>
                  <a:srgbClr val="000000"/>
                </a:solidFill>
                <a:uFillTx/>
                <a:latin typeface="Century Gothic" pitchFamily="34"/>
                <a:ea typeface="Calibri"/>
              </a:rPr>
              <a:t>The  judgment (1st instance)  can  be appealed  before the Court of 2nd instance  within 60 days.</a:t>
            </a:r>
          </a:p>
          <a:p>
            <a:pPr lvl="0" algn="just">
              <a:lnSpc>
                <a:spcPct val="150000"/>
              </a:lnSpc>
              <a:defRPr sz="1800" b="0" i="0" u="none" strike="noStrike" kern="0" cap="none" spc="0" baseline="0">
                <a:solidFill>
                  <a:srgbClr val="000000"/>
                </a:solidFill>
                <a:uFillTx/>
              </a:defRPr>
            </a:pPr>
            <a:r>
              <a:rPr lang="en-US" sz="2700" b="1" i="0" u="none" strike="noStrike" kern="1200" cap="none" spc="0" baseline="0" dirty="0" smtClean="0">
                <a:solidFill>
                  <a:srgbClr val="000000"/>
                </a:solidFill>
                <a:uFillTx/>
                <a:latin typeface="Century Gothic" pitchFamily="34"/>
                <a:ea typeface="Calibri"/>
              </a:rPr>
              <a:t>The appeal  involves a total  re-examination  of  the  case  in  fact  and  law</a:t>
            </a:r>
            <a:r>
              <a:rPr lang="en-US" sz="2700" b="1" dirty="0" smtClean="0">
                <a:solidFill>
                  <a:srgbClr val="000000"/>
                </a:solidFill>
                <a:latin typeface="Century Gothic" pitchFamily="34"/>
                <a:ea typeface="Calibri"/>
              </a:rPr>
              <a:t> </a:t>
            </a:r>
            <a:endParaRPr lang="en-US" sz="2700" b="1" i="0" u="none" strike="noStrike" kern="1200" cap="none" spc="0" baseline="0" dirty="0" smtClean="0">
              <a:solidFill>
                <a:srgbClr val="000000"/>
              </a:solidFill>
              <a:uFillTx/>
              <a:latin typeface="Century Gothic" pitchFamily="34"/>
              <a:ea typeface="Calibri"/>
            </a:endParaRP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US" sz="2700" b="1" i="0" u="none" strike="noStrike" kern="1200" cap="none" spc="0" baseline="0" dirty="0" smtClean="0">
                <a:solidFill>
                  <a:srgbClr val="000000"/>
                </a:solidFill>
                <a:uFillTx/>
                <a:latin typeface="Century Gothic" pitchFamily="34"/>
                <a:ea typeface="Calibri"/>
              </a:rPr>
              <a:t>In the appeal proceedings it is forbidden the  </a:t>
            </a:r>
            <a:r>
              <a:rPr lang="en-US" sz="2700" b="1" i="1" u="none" strike="noStrike" kern="1200" cap="none" spc="0" baseline="0" dirty="0" err="1" smtClean="0">
                <a:solidFill>
                  <a:srgbClr val="000000"/>
                </a:solidFill>
                <a:uFillTx/>
                <a:latin typeface="Century Gothic" pitchFamily="34"/>
                <a:ea typeface="Calibri"/>
              </a:rPr>
              <a:t>ius</a:t>
            </a:r>
            <a:r>
              <a:rPr lang="en-US" sz="2700" b="1" i="1" u="none" strike="noStrike" kern="1200" cap="none" spc="0" baseline="0" dirty="0" smtClean="0">
                <a:solidFill>
                  <a:srgbClr val="000000"/>
                </a:solidFill>
                <a:uFillTx/>
                <a:latin typeface="Century Gothic" pitchFamily="34"/>
                <a:ea typeface="Calibri"/>
              </a:rPr>
              <a:t> </a:t>
            </a:r>
            <a:r>
              <a:rPr lang="en-US" sz="2700" b="1" i="1" u="none" strike="noStrike" kern="1200" cap="none" spc="0" baseline="0" dirty="0" err="1" smtClean="0">
                <a:solidFill>
                  <a:srgbClr val="000000"/>
                </a:solidFill>
                <a:uFillTx/>
                <a:latin typeface="Century Gothic" pitchFamily="34"/>
                <a:ea typeface="Calibri"/>
              </a:rPr>
              <a:t>novorum</a:t>
            </a:r>
            <a:r>
              <a:rPr lang="en-US" sz="2700" b="1" i="1" u="none" strike="noStrike" kern="1200" cap="none" spc="0" baseline="0" dirty="0" smtClean="0">
                <a:solidFill>
                  <a:srgbClr val="000000"/>
                </a:solidFill>
                <a:uFillTx/>
                <a:latin typeface="Century Gothic" pitchFamily="34"/>
                <a:ea typeface="Calibri"/>
              </a:rPr>
              <a:t> </a:t>
            </a:r>
            <a:r>
              <a:rPr lang="en-US" sz="2700" b="1" i="0" u="none" strike="noStrike" kern="1200" cap="none" spc="0" baseline="0" dirty="0" smtClean="0">
                <a:solidFill>
                  <a:srgbClr val="000000"/>
                </a:solidFill>
                <a:uFillTx/>
                <a:latin typeface="Century Gothic" pitchFamily="34"/>
                <a:ea typeface="Calibri"/>
              </a:rPr>
              <a:t>meaning that are not admissible  </a:t>
            </a:r>
            <a:r>
              <a:rPr lang="en-US" sz="2700" b="1" i="0" u="none" strike="noStrike" kern="0" cap="none" spc="0" baseline="0" dirty="0" smtClean="0">
                <a:solidFill>
                  <a:srgbClr val="000000"/>
                </a:solidFill>
                <a:uFillTx/>
                <a:latin typeface="Century Gothic" pitchFamily="34"/>
                <a:ea typeface="Calibri"/>
              </a:rPr>
              <a:t>« </a:t>
            </a:r>
            <a:r>
              <a:rPr lang="en-US" sz="2700" b="1" i="0" u="none" strike="noStrike" kern="1200" cap="none" spc="0" baseline="0" dirty="0" smtClean="0">
                <a:solidFill>
                  <a:srgbClr val="000000"/>
                </a:solidFill>
                <a:uFillTx/>
                <a:latin typeface="Century Gothic" pitchFamily="34"/>
                <a:ea typeface="Calibri"/>
              </a:rPr>
              <a:t>new »  questions  or  exceptions.</a:t>
            </a: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en-US" sz="2700" b="1" i="0" u="none" strike="noStrike" kern="1200" cap="none" spc="0" baseline="0" dirty="0" smtClean="0">
                <a:solidFill>
                  <a:srgbClr val="000000"/>
                </a:solidFill>
                <a:uFillTx/>
                <a:latin typeface="Century Gothic" pitchFamily="34"/>
                <a:ea typeface="Calibri"/>
              </a:rPr>
              <a:t>Otherwise  new documents  can  always be produced  (diverging from the civil system where the ban is absolute).</a:t>
            </a:r>
            <a:endParaRPr lang="en-US" sz="2700" b="1" i="0" u="none" strike="noStrike" kern="1200" cap="none" spc="0" baseline="0" dirty="0">
              <a:solidFill>
                <a:srgbClr val="000000"/>
              </a:solidFill>
              <a:uFillTx/>
              <a:latin typeface="Century Gothic" pitchFamily="34"/>
              <a:ea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advTm="27915"/>
    </mc:Choice>
    <mc:Fallback xmlns="">
      <p:transition spd="slow" advTm="27915"/>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3"/>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C05921B4-558B-48B7-8F5A-83CE806BF21F}"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8</a:t>
            </a:fld>
            <a:endParaRPr lang="en-US" sz="2000" b="0" i="0" u="none" strike="noStrike" kern="1200" cap="none" spc="0" baseline="0">
              <a:solidFill>
                <a:srgbClr val="FEFFFF"/>
              </a:solidFill>
              <a:uFillTx/>
              <a:latin typeface="Century Gothic"/>
            </a:endParaRPr>
          </a:p>
        </p:txBody>
      </p:sp>
      <p:sp>
        <p:nvSpPr>
          <p:cNvPr id="4" name="Segnaposto numero diapositiva 1"/>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CAEFE152-8A98-4A97-B390-3978152D6000}"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8</a:t>
            </a:fld>
            <a:endParaRPr lang="en-US" sz="2000" b="0" i="0" u="none" strike="noStrike" kern="1200" cap="none" spc="0" baseline="0">
              <a:solidFill>
                <a:srgbClr val="FEFFFF"/>
              </a:solidFill>
              <a:uFillTx/>
              <a:latin typeface="Century Gothic"/>
            </a:endParaRPr>
          </a:p>
        </p:txBody>
      </p:sp>
      <p:sp>
        <p:nvSpPr>
          <p:cNvPr id="5" name="Rettangolo 4"/>
          <p:cNvSpPr/>
          <p:nvPr/>
        </p:nvSpPr>
        <p:spPr>
          <a:xfrm>
            <a:off x="1775520" y="764704"/>
            <a:ext cx="10128652" cy="5262979"/>
          </a:xfrm>
          <a:prstGeom prst="rect">
            <a:avLst/>
          </a:prstGeom>
          <a:noFill/>
          <a:ln>
            <a:noFill/>
            <a:prstDash val="solid"/>
          </a:ln>
        </p:spPr>
        <p:txBody>
          <a:bodyPr vert="horz" wrap="square" lIns="91440" tIns="45720" rIns="91440" bIns="45720" anchor="t" anchorCtr="0" compatLnSpc="1">
            <a:spAutoFit/>
          </a:bodyPr>
          <a:lstStyle/>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r>
              <a:rPr lang="en-US" sz="2700" b="1" i="0" u="none" strike="noStrike" kern="1200" cap="none" spc="0" baseline="0" dirty="0" smtClean="0">
                <a:solidFill>
                  <a:srgbClr val="000000"/>
                </a:solidFill>
                <a:uFillTx/>
                <a:latin typeface="Century Gothic" pitchFamily="34"/>
                <a:ea typeface="Calibri"/>
              </a:rPr>
              <a:t>The decisions of the Italian tax Courts  are briefly  justified and contain the condemnation of the losing party to reimburse the costs of litigation, both are  enforceable  in </a:t>
            </a:r>
            <a:r>
              <a:rPr lang="en-US" sz="2700" b="1" i="0" u="none" strike="noStrike" kern="1200" cap="none" spc="0" baseline="0" dirty="0" err="1" smtClean="0">
                <a:solidFill>
                  <a:srgbClr val="000000"/>
                </a:solidFill>
                <a:uFillTx/>
                <a:latin typeface="Century Gothic" pitchFamily="34"/>
                <a:ea typeface="Calibri"/>
              </a:rPr>
              <a:t>favour</a:t>
            </a:r>
            <a:r>
              <a:rPr lang="en-US" sz="2700" b="1" i="0" u="none" strike="noStrike" kern="1200" cap="none" spc="0" baseline="0" dirty="0" smtClean="0">
                <a:solidFill>
                  <a:srgbClr val="000000"/>
                </a:solidFill>
                <a:uFillTx/>
                <a:latin typeface="Century Gothic" pitchFamily="34"/>
                <a:ea typeface="Calibri"/>
              </a:rPr>
              <a:t>  of  the   taxpayer  or the  financial Administration. </a:t>
            </a: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r>
              <a:rPr lang="en-US" sz="2700" b="1" i="0" u="none" strike="noStrike" kern="1200" cap="none" spc="0" baseline="0" dirty="0" smtClean="0">
                <a:solidFill>
                  <a:srgbClr val="000000"/>
                </a:solidFill>
                <a:uFillTx/>
                <a:latin typeface="Century Gothic" pitchFamily="34"/>
                <a:ea typeface="Calibri"/>
              </a:rPr>
              <a:t> </a:t>
            </a: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r>
              <a:rPr lang="en-US" sz="2700" b="1" i="0" u="none" strike="noStrike" kern="1200" cap="none" spc="0" baseline="0" dirty="0" smtClean="0">
                <a:solidFill>
                  <a:srgbClr val="000000"/>
                </a:solidFill>
                <a:uFillTx/>
                <a:latin typeface="Century Gothic" pitchFamily="34"/>
                <a:ea typeface="Calibri"/>
              </a:rPr>
              <a:t>However  tax collection takes place gradually compared to the various stages of litigation.</a:t>
            </a: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endParaRPr lang="en-US" sz="2700" b="1" i="0" u="none" strike="noStrike" kern="1200" cap="none" spc="0" baseline="0" dirty="0" smtClean="0">
              <a:solidFill>
                <a:srgbClr val="000000"/>
              </a:solidFill>
              <a:uFillTx/>
              <a:latin typeface="Century Gothic" pitchFamily="34"/>
              <a:ea typeface="Calibri"/>
            </a:endParaRP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r>
              <a:rPr lang="en-US" sz="2700" b="1" i="0" u="none" strike="noStrike" kern="1200" cap="none" spc="0" baseline="0" dirty="0" smtClean="0">
                <a:solidFill>
                  <a:srgbClr val="000000"/>
                </a:solidFill>
                <a:uFillTx/>
                <a:latin typeface="Century Gothic" pitchFamily="34"/>
                <a:ea typeface="Calibri"/>
              </a:rPr>
              <a:t>Enforcement  of  tax  decisions  requires  specific  compliance  proceedings  (</a:t>
            </a:r>
            <a:r>
              <a:rPr lang="en-US" sz="2700" b="1" i="0" u="none" strike="noStrike" kern="1200" cap="none" spc="0" baseline="0" dirty="0" err="1" smtClean="0">
                <a:solidFill>
                  <a:srgbClr val="000000"/>
                </a:solidFill>
                <a:uFillTx/>
                <a:latin typeface="Century Gothic" pitchFamily="34"/>
                <a:ea typeface="Calibri"/>
              </a:rPr>
              <a:t>c.d</a:t>
            </a:r>
            <a:r>
              <a:rPr lang="en-US" sz="2700" b="1" i="0" u="none" strike="noStrike" kern="1200" cap="none" spc="0" baseline="0" dirty="0" smtClean="0">
                <a:solidFill>
                  <a:srgbClr val="000000"/>
                </a:solidFill>
                <a:uFillTx/>
                <a:latin typeface="Century Gothic" pitchFamily="34"/>
                <a:ea typeface="Calibri"/>
              </a:rPr>
              <a:t> </a:t>
            </a:r>
            <a:r>
              <a:rPr lang="en-US" sz="2700" b="1" i="1" u="none" strike="noStrike" kern="1200" cap="none" spc="0" baseline="0" dirty="0" err="1" smtClean="0">
                <a:solidFill>
                  <a:srgbClr val="000000"/>
                </a:solidFill>
                <a:uFillTx/>
                <a:latin typeface="Century Gothic" pitchFamily="34"/>
                <a:ea typeface="Calibri"/>
              </a:rPr>
              <a:t>ottemperanza</a:t>
            </a:r>
            <a:r>
              <a:rPr lang="en-US" sz="2700" b="1" i="0" u="none" strike="noStrike" kern="1200" cap="none" spc="0" baseline="0" dirty="0" smtClean="0">
                <a:solidFill>
                  <a:srgbClr val="000000"/>
                </a:solidFill>
                <a:uFillTx/>
                <a:latin typeface="Century Gothic" pitchFamily="34"/>
                <a:ea typeface="Calibri"/>
              </a:rPr>
              <a:t>) as  provided for decisions of the administrative Courts and it falls with</a:t>
            </a:r>
            <a:r>
              <a:rPr lang="en-US" sz="2700" b="1" i="0" u="none" strike="noStrike" kern="0" cap="none" spc="0" baseline="0" dirty="0" smtClean="0">
                <a:solidFill>
                  <a:srgbClr val="000000"/>
                </a:solidFill>
                <a:uFillTx/>
                <a:latin typeface="Century Gothic" pitchFamily="34"/>
                <a:ea typeface="Calibri"/>
              </a:rPr>
              <a:t>in the competence of</a:t>
            </a:r>
            <a:r>
              <a:rPr lang="en-US" sz="2700" b="1" i="0" u="none" strike="noStrike" kern="1200" cap="none" spc="0" baseline="0" dirty="0" smtClean="0">
                <a:solidFill>
                  <a:srgbClr val="000000"/>
                </a:solidFill>
                <a:uFillTx/>
                <a:latin typeface="Century Gothic" pitchFamily="34"/>
                <a:ea typeface="Calibri"/>
              </a:rPr>
              <a:t> a single judge.  </a:t>
            </a:r>
            <a:endParaRPr lang="en-US" sz="2700" b="1" i="0" u="none" strike="noStrike" kern="1200" cap="none" spc="0" baseline="0" dirty="0">
              <a:solidFill>
                <a:srgbClr val="000000"/>
              </a:solidFill>
              <a:uFillTx/>
              <a:latin typeface="Century Gothic" pitchFamily="34"/>
              <a:ea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advTm="27915"/>
    </mc:Choice>
    <mc:Fallback xmlns="">
      <p:transition spd="slow" advTm="27915"/>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Slide20">
    <p:spTree>
      <p:nvGrpSpPr>
        <p:cNvPr id="1" name=""/>
        <p:cNvGrpSpPr/>
        <p:nvPr/>
      </p:nvGrpSpPr>
      <p:grpSpPr>
        <a:xfrm>
          <a:off x="0" y="0"/>
          <a:ext cx="0" cy="0"/>
          <a:chOff x="0" y="0"/>
          <a:chExt cx="0" cy="0"/>
        </a:xfrm>
      </p:grpSpPr>
      <p:sp>
        <p:nvSpPr>
          <p:cNvPr id="3" name="Segnaposto numero diapositiva 3"/>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2BAB9CF-55B1-41E2-B550-309FF9E043AF}"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9</a:t>
            </a:fld>
            <a:endParaRPr lang="en-US" sz="2000" b="0" i="0" u="none" strike="noStrike" kern="1200" cap="none" spc="0" baseline="0">
              <a:solidFill>
                <a:srgbClr val="FEFFFF"/>
              </a:solidFill>
              <a:uFillTx/>
              <a:latin typeface="Century Gothic"/>
            </a:endParaRPr>
          </a:p>
        </p:txBody>
      </p:sp>
      <p:sp>
        <p:nvSpPr>
          <p:cNvPr id="4" name="Segnaposto numero diapositiva 1"/>
          <p:cNvSpPr txBox="1"/>
          <p:nvPr/>
        </p:nvSpPr>
        <p:spPr>
          <a:xfrm>
            <a:off x="531815" y="4529544"/>
            <a:ext cx="779763" cy="365129"/>
          </a:xfrm>
          <a:prstGeom prst="rect">
            <a:avLst/>
          </a:prstGeom>
          <a:noFill/>
          <a:ln>
            <a:noFill/>
          </a:ln>
        </p:spPr>
        <p:txBody>
          <a:bodyPr vert="horz" wrap="square" lIns="91440" tIns="45720" rIns="91440" bIns="45720" anchor="ctr"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0EF43A4-9C1A-4350-9BE3-FF629C1B0FAE}" type="slidenum">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9</a:t>
            </a:fld>
            <a:endParaRPr lang="en-US" sz="2000" b="0" i="0" u="none" strike="noStrike" kern="1200" cap="none" spc="0" baseline="0">
              <a:solidFill>
                <a:srgbClr val="FEFFFF"/>
              </a:solidFill>
              <a:uFillTx/>
              <a:latin typeface="Century Gothic"/>
            </a:endParaRPr>
          </a:p>
        </p:txBody>
      </p:sp>
      <p:sp>
        <p:nvSpPr>
          <p:cNvPr id="5" name="Rettangolo 4"/>
          <p:cNvSpPr/>
          <p:nvPr/>
        </p:nvSpPr>
        <p:spPr>
          <a:xfrm>
            <a:off x="1703512" y="117693"/>
            <a:ext cx="10033792" cy="6740307"/>
          </a:xfrm>
          <a:prstGeom prst="rect">
            <a:avLst/>
          </a:prstGeom>
          <a:noFill/>
          <a:ln>
            <a:noFill/>
            <a:prstDash val="solid"/>
          </a:ln>
        </p:spPr>
        <p:txBody>
          <a:bodyPr vert="horz" wrap="square" lIns="91440" tIns="45720" rIns="91440" bIns="45720" anchor="t" anchorCtr="0" compatLnSpc="1">
            <a:spAutoFit/>
          </a:bodyPr>
          <a:lstStyle/>
          <a:p>
            <a:pPr algn="just">
              <a:defRPr sz="1800" b="0" i="0" u="none" strike="noStrike" kern="0" cap="none" spc="0" baseline="0">
                <a:solidFill>
                  <a:srgbClr val="000000"/>
                </a:solidFill>
                <a:uFillTx/>
              </a:defRPr>
            </a:pPr>
            <a:r>
              <a:rPr lang="en-US" sz="2700" b="1" i="0" u="none" strike="noStrike" kern="1200" cap="none" spc="0" baseline="0" dirty="0" smtClean="0">
                <a:solidFill>
                  <a:srgbClr val="FF0000"/>
                </a:solidFill>
                <a:uFillTx/>
                <a:latin typeface="Century Gothic" pitchFamily="34"/>
                <a:ea typeface="Calibri"/>
              </a:rPr>
              <a:t>Taxation </a:t>
            </a:r>
            <a:r>
              <a:rPr lang="en-US" sz="2700" b="1" i="0" u="none" strike="noStrike" kern="1200" cap="none" spc="0" baseline="0" dirty="0">
                <a:solidFill>
                  <a:srgbClr val="FF0000"/>
                </a:solidFill>
                <a:uFillTx/>
                <a:latin typeface="Century Gothic" pitchFamily="34"/>
                <a:ea typeface="Calibri"/>
              </a:rPr>
              <a:t>concerns subjective rights and therefore falls under the (ultimate) judicial control of the </a:t>
            </a:r>
            <a:r>
              <a:rPr lang="en-US" sz="2700" b="1" i="0" u="none" strike="noStrike" kern="1200" cap="none" spc="0" baseline="0" dirty="0" smtClean="0">
                <a:solidFill>
                  <a:srgbClr val="FF0000"/>
                </a:solidFill>
                <a:uFillTx/>
                <a:latin typeface="Century Gothic" pitchFamily="34"/>
                <a:ea typeface="Calibri"/>
              </a:rPr>
              <a:t>Court of legitimacy .</a:t>
            </a:r>
          </a:p>
          <a:p>
            <a:pPr algn="just">
              <a:defRPr sz="1800" b="0" i="0" u="none" strike="noStrike" kern="0" cap="none" spc="0" baseline="0">
                <a:solidFill>
                  <a:srgbClr val="000000"/>
                </a:solidFill>
                <a:uFillTx/>
              </a:defRPr>
            </a:pPr>
            <a:endParaRPr lang="en-US" sz="2700" b="1" dirty="0" smtClean="0">
              <a:solidFill>
                <a:srgbClr val="FF0000"/>
              </a:solidFill>
              <a:latin typeface="Century Gothic" pitchFamily="34"/>
              <a:ea typeface="Calibri"/>
            </a:endParaRPr>
          </a:p>
          <a:p>
            <a:pPr algn="just">
              <a:defRPr sz="1800" b="0" i="0" u="none" strike="noStrike" kern="0" cap="none" spc="0" baseline="0">
                <a:solidFill>
                  <a:srgbClr val="000000"/>
                </a:solidFill>
                <a:uFillTx/>
              </a:defRPr>
            </a:pPr>
            <a:r>
              <a:rPr lang="en-US" sz="2700" b="1" dirty="0" smtClean="0">
                <a:solidFill>
                  <a:srgbClr val="FF0000"/>
                </a:solidFill>
                <a:latin typeface="Century Gothic" pitchFamily="34"/>
                <a:ea typeface="Calibri"/>
              </a:rPr>
              <a:t>The </a:t>
            </a:r>
            <a:r>
              <a:rPr lang="en-US" sz="2700" b="1" kern="0" dirty="0" smtClean="0">
                <a:solidFill>
                  <a:srgbClr val="FF0000"/>
                </a:solidFill>
                <a:latin typeface="Century Gothic" pitchFamily="34"/>
                <a:ea typeface="Calibri"/>
              </a:rPr>
              <a:t>Italian </a:t>
            </a:r>
            <a:r>
              <a:rPr lang="en-US" sz="2700" b="1" dirty="0" smtClean="0">
                <a:solidFill>
                  <a:srgbClr val="FF0000"/>
                </a:solidFill>
                <a:latin typeface="Century Gothic" pitchFamily="34"/>
                <a:ea typeface="Calibri"/>
              </a:rPr>
              <a:t>Court of Cassation is the highest level of jurisdiction and its mission is to ensure uniformity of jurisprudence and to ensure legal certainty. </a:t>
            </a: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endParaRPr lang="en-US" sz="2700" b="1" i="0" u="none" strike="noStrike" kern="1200" cap="none" spc="0" baseline="0" dirty="0" smtClean="0">
              <a:solidFill>
                <a:srgbClr val="FF0000"/>
              </a:solidFill>
              <a:uFillTx/>
              <a:latin typeface="Century Gothic" pitchFamily="34"/>
              <a:ea typeface="Calibri"/>
            </a:endParaRP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r>
              <a:rPr lang="en-US" sz="2700" b="1" i="0" u="none" strike="noStrike" kern="1200" cap="none" spc="0" baseline="0" dirty="0" smtClean="0">
                <a:solidFill>
                  <a:srgbClr val="FF0000"/>
                </a:solidFill>
                <a:uFillTx/>
                <a:latin typeface="Century Gothic" pitchFamily="34"/>
                <a:ea typeface="Calibri"/>
              </a:rPr>
              <a:t>The Court of Cassation is a “general” Supreme Court of last instance dealing with all sorts of cases and is  organized into more divisions, each chaired by a President and specialized in a specific field  of  the  law,  i.e. civil, criminal, </a:t>
            </a:r>
            <a:r>
              <a:rPr lang="en-US" sz="2700" b="1" i="0" u="none" strike="noStrike" kern="1200" cap="none" spc="0" baseline="0" dirty="0" err="1" smtClean="0">
                <a:solidFill>
                  <a:srgbClr val="FF0000"/>
                </a:solidFill>
                <a:uFillTx/>
                <a:latin typeface="Century Gothic" pitchFamily="34"/>
                <a:ea typeface="Calibri"/>
              </a:rPr>
              <a:t>labour</a:t>
            </a:r>
            <a:r>
              <a:rPr lang="en-US" sz="2700" b="1" i="0" u="none" strike="noStrike" kern="1200" cap="none" spc="0" baseline="0" dirty="0" smtClean="0">
                <a:solidFill>
                  <a:srgbClr val="FF0000"/>
                </a:solidFill>
                <a:uFillTx/>
                <a:latin typeface="Century Gothic" pitchFamily="34"/>
                <a:ea typeface="Calibri"/>
              </a:rPr>
              <a:t>, taxation, etc.</a:t>
            </a: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r>
              <a:rPr lang="en-US" sz="2700" b="1" i="0" u="none" strike="noStrike" kern="1200" cap="none" spc="0" baseline="0" dirty="0" smtClean="0">
                <a:solidFill>
                  <a:srgbClr val="FF0000"/>
                </a:solidFill>
                <a:uFillTx/>
                <a:latin typeface="Century Gothic" pitchFamily="34"/>
                <a:ea typeface="Calibri"/>
              </a:rPr>
              <a:t>Tax </a:t>
            </a:r>
            <a:r>
              <a:rPr lang="en-US" sz="2700" b="1" i="0" u="none" strike="noStrike" kern="1200" cap="none" spc="0" baseline="0" dirty="0">
                <a:solidFill>
                  <a:srgbClr val="FF0000"/>
                </a:solidFill>
                <a:uFillTx/>
                <a:latin typeface="Century Gothic" pitchFamily="34"/>
                <a:ea typeface="Calibri"/>
              </a:rPr>
              <a:t>cases are </a:t>
            </a:r>
            <a:r>
              <a:rPr lang="en-US" sz="2700" b="1" i="0" u="none" strike="noStrike" kern="1200" cap="none" spc="0" baseline="0" dirty="0" err="1">
                <a:solidFill>
                  <a:srgbClr val="FF0000"/>
                </a:solidFill>
                <a:uFillTx/>
                <a:latin typeface="Century Gothic" pitchFamily="34"/>
                <a:ea typeface="Calibri"/>
              </a:rPr>
              <a:t>hearded</a:t>
            </a:r>
            <a:r>
              <a:rPr lang="en-US" sz="2700" b="1" i="0" u="none" strike="noStrike" kern="1200" cap="none" spc="0" baseline="0" dirty="0">
                <a:solidFill>
                  <a:srgbClr val="FF0000"/>
                </a:solidFill>
                <a:uFillTx/>
                <a:latin typeface="Century Gothic" pitchFamily="34"/>
                <a:ea typeface="Calibri"/>
              </a:rPr>
              <a:t> by </a:t>
            </a:r>
            <a:r>
              <a:rPr lang="en-US" sz="2700" b="1" i="0" u="none" strike="noStrike" kern="1200" cap="none" spc="0" baseline="0" dirty="0" smtClean="0">
                <a:solidFill>
                  <a:srgbClr val="FF0000"/>
                </a:solidFill>
                <a:uFillTx/>
                <a:latin typeface="Century Gothic" pitchFamily="34"/>
                <a:ea typeface="Calibri"/>
              </a:rPr>
              <a:t>one of the divisions </a:t>
            </a:r>
            <a:r>
              <a:rPr lang="en-US" sz="2700" b="1" i="0" u="none" strike="noStrike" kern="1200" cap="none" spc="0" baseline="0" dirty="0">
                <a:solidFill>
                  <a:srgbClr val="FF0000"/>
                </a:solidFill>
                <a:uFillTx/>
                <a:latin typeface="Century Gothic" pitchFamily="34"/>
                <a:ea typeface="Calibri"/>
              </a:rPr>
              <a:t>which decides in panels of five members (who are all career </a:t>
            </a:r>
            <a:r>
              <a:rPr lang="en-US" sz="2700" b="1" i="0" u="none" strike="noStrike" kern="1200" cap="none" spc="0" baseline="0" dirty="0" smtClean="0">
                <a:solidFill>
                  <a:srgbClr val="FF0000"/>
                </a:solidFill>
                <a:uFillTx/>
                <a:latin typeface="Century Gothic" pitchFamily="34"/>
                <a:ea typeface="Calibri"/>
              </a:rPr>
              <a:t>judges)</a:t>
            </a:r>
            <a:endParaRPr lang="en-US" sz="2700" b="1" i="0" u="none" strike="noStrike" kern="1200" cap="none" spc="0" baseline="0" dirty="0">
              <a:solidFill>
                <a:srgbClr val="FF0000"/>
              </a:solidFill>
              <a:uFillTx/>
              <a:latin typeface="Century Gothic" pitchFamily="34"/>
              <a:ea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advTm="27915"/>
    </mc:Choice>
    <mc:Fallback xmlns="">
      <p:transition spd="slow" advTm="27915"/>
    </mc:Fallback>
  </mc:AlternateContent>
  <p:timing>
    <p:tnLst>
      <p:par>
        <p:cTn id="1" dur="indefinite" restart="never" nodeType="tmRoot"/>
      </p:par>
    </p:tnLst>
  </p:timing>
</p:sld>
</file>

<file path=ppt/theme/theme1.xml><?xml version="1.0" encoding="utf-8"?>
<a:theme xmlns:a="http://schemas.openxmlformats.org/drawingml/2006/main" name="Filo">
  <a:themeElements>
    <a:clrScheme name="Gradazioni di grigio">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825</TotalTime>
  <Words>1295</Words>
  <Application>Microsoft Macintosh PowerPoint</Application>
  <PresentationFormat>Widescreen</PresentationFormat>
  <Paragraphs>119</Paragraphs>
  <Slides>17</Slides>
  <Notes>1</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17</vt:i4>
      </vt:variant>
    </vt:vector>
  </HeadingPairs>
  <TitlesOfParts>
    <vt:vector size="23" baseType="lpstr">
      <vt:lpstr>Calibri</vt:lpstr>
      <vt:lpstr>Century Gothic</vt:lpstr>
      <vt:lpstr>Courier New</vt:lpstr>
      <vt:lpstr>Wingdings 3</vt:lpstr>
      <vt:lpstr>Arial</vt:lpstr>
      <vt:lpstr>Filo</vt:lpstr>
      <vt:lpstr>   Rome Symposium ,September 29,2017   The tax Court system in Italy : an overview </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Thank you  for your attention</vt:lpstr>
    </vt:vector>
  </TitlesOfParts>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important  requirement for the tax judges (which is checked every year by the High Council for the tax judiciary)is the removal  of  situations  of incompatibility. This happens when  , the judge,his spouse or relatives within the second degree  play activity  of legal assistance or performing  tax consulting in the place where the judicial functions are exercised. In such  case  the judge must  opt for the transfer to another Commission located in a different  region or province  not contiguous to that one of origin. Failure to comply with this ethical rule that is part of the fundamental values of impartiality and duty of correctness    represents a disciplinary offense.</dc:title>
  <dc:creator>massimo scuffi</dc:creator>
  <cp:lastModifiedBy>Utente di Microsoft Office</cp:lastModifiedBy>
  <cp:revision>85</cp:revision>
  <cp:lastPrinted>2017-08-29T10:40:39Z</cp:lastPrinted>
  <dcterms:created xsi:type="dcterms:W3CDTF">2015-08-12T14:45:29Z</dcterms:created>
  <dcterms:modified xsi:type="dcterms:W3CDTF">2017-09-26T14:39:16Z</dcterms:modified>
</cp:coreProperties>
</file>